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63" r:id="rId10"/>
    <p:sldId id="264" r:id="rId11"/>
    <p:sldId id="266" r:id="rId12"/>
    <p:sldId id="267" r:id="rId13"/>
    <p:sldId id="265" r:id="rId14"/>
    <p:sldId id="268" r:id="rId15"/>
    <p:sldId id="269" r:id="rId16"/>
    <p:sldId id="270" r:id="rId17"/>
    <p:sldId id="271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89" r:id="rId35"/>
    <p:sldId id="292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0000"/>
    <a:srgbClr val="262626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7" autoAdjust="0"/>
    <p:restoredTop sz="95244" autoAdjust="0"/>
  </p:normalViewPr>
  <p:slideViewPr>
    <p:cSldViewPr snapToGrid="0">
      <p:cViewPr varScale="1">
        <p:scale>
          <a:sx n="79" d="100"/>
          <a:sy n="79" d="100"/>
        </p:scale>
        <p:origin x="6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4CBFB-267D-4712-AFC6-F738CEE57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F96C5E-B029-47B2-BFB6-0B942548F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EE3E60-6666-499B-8D86-F95F37D14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BADD-1367-4190-AB54-C520422EDA79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E96F49-A128-4B42-B7C4-63AFAC0EF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1B4059-441D-4559-B618-958430685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01A28-8781-42BB-B709-A368C13DE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291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6DB7C-81E2-410E-AD19-CE8D217CC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BEA83A-F744-42C2-A1E5-75C5EF40A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799EF-DB07-4532-889E-9A9600B16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BADD-1367-4190-AB54-C520422EDA79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0FDC55-8E11-4C7D-B203-7F287571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675E60-E34F-4F27-B62F-FA6BAA62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01A28-8781-42BB-B709-A368C13DE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05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6E3084-D010-49C1-9660-17CB1684F2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32DF59-FE61-4EEC-822F-265A90711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FB9313-BCDA-435B-A889-3979785A8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BADD-1367-4190-AB54-C520422EDA79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2610CA-406E-4F3F-9332-C9CFB11A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5486C8-FF83-486E-B085-6E25E40B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01A28-8781-42BB-B709-A368C13DE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640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DC470-75EA-4AC2-AB81-E7957003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917DE4-EF5E-4388-82EF-AB967737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B5F86B-99A9-4AE4-A48E-3B828227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BADD-1367-4190-AB54-C520422EDA79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A905CC-46DC-4408-9A5A-D9C8512A4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77FF7B-92D9-4A15-A5E1-267F8D0E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01A28-8781-42BB-B709-A368C13DE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019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92DF1-8093-4525-BF92-9D53E1CB2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B2FA40-FC01-4C82-BB6A-6C89D982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0EF26A-E7D8-4A76-81EF-DC1D9955F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BADD-1367-4190-AB54-C520422EDA79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8846F3-1F67-4186-8427-3779A35A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A7E60B-1F6C-4F7A-86DA-5F5EBE62A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01A28-8781-42BB-B709-A368C13DE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646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84ACC-12B2-4514-A7FD-4FCA4852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8C5E4-9AC1-442D-A7B6-C792D07990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D81BD1-98FB-4FF8-B5D6-5EAA9BE63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B99A57-F324-4716-9C51-B7C6A0055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BADD-1367-4190-AB54-C520422EDA79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781A06-0D1D-457C-BACC-905CCE413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158653-D492-4F8C-86CB-CBB5ECE0D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01A28-8781-42BB-B709-A368C13DE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77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681E9-67C7-42F6-A79B-BB9C82AC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09E7A3-FFE3-4B36-A97D-9970FB2A8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3C8CAC-281D-4340-A640-B2F8D423A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E833758-E9FA-4A14-AF7D-737C2E929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222F0A-ECC7-4472-88DA-15F83DB955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CEF232-85D8-44AF-BD89-A0B98B073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BADD-1367-4190-AB54-C520422EDA79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DB863D-90D4-45E4-B316-5ED70EB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C3BA8E-C778-4BF7-8F61-6A89F05B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01A28-8781-42BB-B709-A368C13DE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636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35F99-47AA-4CE0-866B-BA374DB7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75F91E-451B-4370-B140-03EA283D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BADD-1367-4190-AB54-C520422EDA79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D6CCA4-43BD-4A8D-819E-C6E8C2AF3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006984-0CB5-4B16-BE15-013B37A21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01A28-8781-42BB-B709-A368C13DE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75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98720D-883F-41CB-8F41-D310A003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BADD-1367-4190-AB54-C520422EDA79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67F9E43-D7F1-4DBC-92F1-C51EAA69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2F77FD-B189-4C73-A8F8-7491C9A34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01A28-8781-42BB-B709-A368C13DE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660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A9A92-14E9-44CF-AD3E-E036F869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CA253F-39C6-409F-993A-A70AF9A48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581BC6-B87A-4304-995F-0A9E54EEC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1A4E34-DC5E-45B3-A965-FC250291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BADD-1367-4190-AB54-C520422EDA79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08084C-AFA9-4A3E-ACF0-18DD80997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5AB8CE-094A-4AA4-AD9E-2272B54B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01A28-8781-42BB-B709-A368C13DE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071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B8C11-AE44-4190-838B-6A7E7E197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6B8822B-0ABC-44C5-9D81-7AE39EC7B2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07F676-8821-4043-B001-4541C5D5A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522E8C-95DC-4C8A-8EB1-1EFAC1F9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BADD-1367-4190-AB54-C520422EDA79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E8CAF9-98BB-4F6E-B647-C99F43151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F454B8-28BE-47E7-B34E-7D1722EF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01A28-8781-42BB-B709-A368C13DE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84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D30F5BD-D6B4-491A-A95B-BE1192A7F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416F8B-03A5-4818-AFD1-8EC8C24B4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513182-9141-435A-92AC-A2E0254C9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7BADD-1367-4190-AB54-C520422EDA79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480707-151F-483B-9A5D-75C68EB2F1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C8088D-EDF0-4C28-8D1A-28B3C09FD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01A28-8781-42BB-B709-A368C13DE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01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sv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B6E090A-65D7-4A14-BF83-5065FE58DF65}"/>
              </a:ext>
            </a:extLst>
          </p:cNvPr>
          <p:cNvSpPr txBox="1"/>
          <p:nvPr/>
        </p:nvSpPr>
        <p:spPr>
          <a:xfrm>
            <a:off x="2801123" y="3136612"/>
            <a:ext cx="6589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0" spc="600" dirty="0">
                <a:solidFill>
                  <a:srgbClr val="FFFFFF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Switch on the power line</a:t>
            </a:r>
            <a:endParaRPr lang="zh-CN" altLang="en-US" sz="3200" spc="600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" name="图形 9" descr="电源">
            <a:extLst>
              <a:ext uri="{FF2B5EF4-FFF2-40B4-BE49-F238E27FC236}">
                <a16:creationId xmlns:a16="http://schemas.microsoft.com/office/drawing/2014/main" id="{31096B32-B51F-442D-A3DB-D0CA06514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92000" y="2972246"/>
            <a:ext cx="914400" cy="914400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59E1D9-8A7F-4203-AC61-4F7404EDEB91}"/>
              </a:ext>
            </a:extLst>
          </p:cNvPr>
          <p:cNvSpPr txBox="1"/>
          <p:nvPr/>
        </p:nvSpPr>
        <p:spPr>
          <a:xfrm>
            <a:off x="2801123" y="6858000"/>
            <a:ext cx="54370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0" i="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Remember to put on</a:t>
            </a:r>
            <a:endParaRPr lang="zh-CN" altLang="en-US" sz="44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3" name="图形 12" descr="闪电">
            <a:extLst>
              <a:ext uri="{FF2B5EF4-FFF2-40B4-BE49-F238E27FC236}">
                <a16:creationId xmlns:a16="http://schemas.microsoft.com/office/drawing/2014/main" id="{4C72688D-9B05-4FED-A539-85D0295A60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6476" y="2971799"/>
            <a:ext cx="914400" cy="91440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4" name="Mili - world.execute (me) ;">
            <a:hlinkClick r:id="" action="ppaction://media"/>
            <a:extLst>
              <a:ext uri="{FF2B5EF4-FFF2-40B4-BE49-F238E27FC236}">
                <a16:creationId xmlns:a16="http://schemas.microsoft.com/office/drawing/2014/main" id="{0AD8EB0C-B604-4C54-A237-D4113F055D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822" y="6999039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1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50">
        <p:fade/>
      </p:transition>
    </mc:Choice>
    <mc:Fallback xmlns="">
      <p:transition advClick="0" advTm="3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081 0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4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48148E-6 L -0.32683 -1.48148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4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81 0 L -0.11081 -0.55741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1.48148E-6 L -4.16667E-6 -0.55602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8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8" grpId="0"/>
      <p:bldP spid="8" grpId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>
            <a:extLst>
              <a:ext uri="{FF2B5EF4-FFF2-40B4-BE49-F238E27FC236}">
                <a16:creationId xmlns:a16="http://schemas.microsoft.com/office/drawing/2014/main" id="{DD8F77CD-6AA4-48F8-B9E8-E4D0555AB334}"/>
              </a:ext>
            </a:extLst>
          </p:cNvPr>
          <p:cNvSpPr/>
          <p:nvPr/>
        </p:nvSpPr>
        <p:spPr>
          <a:xfrm rot="5400000">
            <a:off x="239757" y="805645"/>
            <a:ext cx="127152" cy="109614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970B0F0-6E5C-4015-845D-7AB418662E0F}"/>
              </a:ext>
            </a:extLst>
          </p:cNvPr>
          <p:cNvSpPr/>
          <p:nvPr/>
        </p:nvSpPr>
        <p:spPr>
          <a:xfrm>
            <a:off x="358140" y="568692"/>
            <a:ext cx="304800" cy="18581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</a:t>
            </a:r>
          </a:p>
          <a:p>
            <a:pPr algn="ctr"/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</a:t>
            </a:r>
          </a:p>
          <a:p>
            <a:pPr algn="ctr"/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</a:t>
            </a:r>
          </a:p>
          <a:p>
            <a:pPr algn="ctr"/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</a:t>
            </a:r>
          </a:p>
          <a:p>
            <a:pPr algn="ctr"/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</a:t>
            </a:r>
          </a:p>
          <a:p>
            <a:pPr algn="ctr"/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6</a:t>
            </a:r>
          </a:p>
          <a:p>
            <a:pPr algn="ctr"/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3AED55-E270-499E-A4FA-FC28D5B92F4A}"/>
              </a:ext>
            </a:extLst>
          </p:cNvPr>
          <p:cNvSpPr txBox="1"/>
          <p:nvPr/>
        </p:nvSpPr>
        <p:spPr>
          <a:xfrm>
            <a:off x="662940" y="542095"/>
            <a:ext cx="8479629" cy="2554545"/>
          </a:xfrm>
          <a:prstGeom prst="rect">
            <a:avLst/>
          </a:prstGeom>
          <a:noFill/>
          <a:effectLst>
            <a:glow rad="101600">
              <a:srgbClr val="FF0000">
                <a:alpha val="60000"/>
              </a:srgb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private class simulation{</a:t>
            </a:r>
          </a:p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16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World.produce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(“Music”, “</a:t>
            </a:r>
            <a:r>
              <a:rPr lang="en-US" altLang="zh-CN" sz="16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Mili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”);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16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World.produce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(“PV”, “haohaovision”, “</a:t>
            </a:r>
            <a:r>
              <a:rPr lang="en-US" altLang="zh-CN" sz="16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Powerpoint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”);</a:t>
            </a:r>
          </a:p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</a:p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World.draw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sine_wave,distance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(“you”, “me”),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you.position,me.position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);</a:t>
            </a:r>
          </a:p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World.find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(“you”);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}</a:t>
            </a:r>
          </a:p>
          <a:p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Exception in thread "main" </a:t>
            </a:r>
            <a:r>
              <a:rPr lang="en-US" altLang="zh-CN" sz="1600" dirty="0" err="1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java.lang.NullPointerException</a:t>
            </a:r>
            <a:r>
              <a:rPr lang="en-US" altLang="zh-CN" sz="16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in line 6</a:t>
            </a:r>
            <a:endParaRPr lang="zh-CN" altLang="en-US" sz="16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9597782-46AC-4A39-86E0-759CC62F3E94}"/>
              </a:ext>
            </a:extLst>
          </p:cNvPr>
          <p:cNvSpPr/>
          <p:nvPr/>
        </p:nvSpPr>
        <p:spPr>
          <a:xfrm>
            <a:off x="248526" y="490866"/>
            <a:ext cx="10096500" cy="264564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87A8BF1-A4E7-4A4C-AB57-CC1BFEEB6DC4}"/>
              </a:ext>
            </a:extLst>
          </p:cNvPr>
          <p:cNvSpPr txBox="1"/>
          <p:nvPr/>
        </p:nvSpPr>
        <p:spPr>
          <a:xfrm>
            <a:off x="4254822" y="2244361"/>
            <a:ext cx="1617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World.</a:t>
            </a:r>
            <a:endParaRPr lang="zh-CN" altLang="en-US" sz="32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0CCA8D-5AE6-45CA-B736-EF7F030D65B3}"/>
              </a:ext>
            </a:extLst>
          </p:cNvPr>
          <p:cNvSpPr txBox="1"/>
          <p:nvPr/>
        </p:nvSpPr>
        <p:spPr>
          <a:xfrm>
            <a:off x="4254822" y="2835030"/>
            <a:ext cx="36823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Execute</a:t>
            </a:r>
            <a:endParaRPr lang="zh-CN" altLang="en-US" sz="66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AF4CCC-2BBF-4824-B382-6E13EDF692D0}"/>
              </a:ext>
            </a:extLst>
          </p:cNvPr>
          <p:cNvSpPr txBox="1"/>
          <p:nvPr/>
        </p:nvSpPr>
        <p:spPr>
          <a:xfrm>
            <a:off x="6795518" y="3765586"/>
            <a:ext cx="1297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(me);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Oval 1_1">
            <a:extLst>
              <a:ext uri="{FF2B5EF4-FFF2-40B4-BE49-F238E27FC236}">
                <a16:creationId xmlns:a16="http://schemas.microsoft.com/office/drawing/2014/main" id="{2DAA07CC-13F5-492D-8377-FB989023BA24}"/>
              </a:ext>
            </a:extLst>
          </p:cNvPr>
          <p:cNvSpPr/>
          <p:nvPr/>
        </p:nvSpPr>
        <p:spPr>
          <a:xfrm>
            <a:off x="7937177" y="358677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626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6300"/>
    </mc:Choice>
    <mc:Fallback>
      <p:transition advClick="0" advTm="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mph" presetSubtype="2" accel="43000" decel="4100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1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8" dur="1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85185E-6 L 4.79167E-6 0.3238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8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2.08333E-7 -2.96296E-6 L 2.08333E-7 0.1555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3" grpId="1" animBg="1"/>
      <p:bldP spid="10" grpId="0"/>
      <p:bldP spid="11" grpId="0"/>
      <p:bldP spid="11" grpId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1_1">
            <a:extLst>
              <a:ext uri="{FF2B5EF4-FFF2-40B4-BE49-F238E27FC236}">
                <a16:creationId xmlns:a16="http://schemas.microsoft.com/office/drawing/2014/main" id="{819BC2B4-572A-46B8-AC50-61406FAA220A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Oval 1_1">
            <a:extLst>
              <a:ext uri="{FF2B5EF4-FFF2-40B4-BE49-F238E27FC236}">
                <a16:creationId xmlns:a16="http://schemas.microsoft.com/office/drawing/2014/main" id="{F253AF86-D3AB-42BB-998A-7D1B4B71111D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Oval 1_1">
            <a:extLst>
              <a:ext uri="{FF2B5EF4-FFF2-40B4-BE49-F238E27FC236}">
                <a16:creationId xmlns:a16="http://schemas.microsoft.com/office/drawing/2014/main" id="{6CCBC325-797C-4E60-A635-B99B1BB5AF91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Oval 1_1">
            <a:extLst>
              <a:ext uri="{FF2B5EF4-FFF2-40B4-BE49-F238E27FC236}">
                <a16:creationId xmlns:a16="http://schemas.microsoft.com/office/drawing/2014/main" id="{E8F18A91-9481-4E6A-B0E8-31B93F70F3DE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Oval 1_1">
            <a:extLst>
              <a:ext uri="{FF2B5EF4-FFF2-40B4-BE49-F238E27FC236}">
                <a16:creationId xmlns:a16="http://schemas.microsoft.com/office/drawing/2014/main" id="{E297701D-D977-4BB0-8FAA-5E9F2AA1F6D3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Oval 1_1">
            <a:extLst>
              <a:ext uri="{FF2B5EF4-FFF2-40B4-BE49-F238E27FC236}">
                <a16:creationId xmlns:a16="http://schemas.microsoft.com/office/drawing/2014/main" id="{7429E2B9-7664-4151-8FA5-4A59EDE9FFF4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Oval 1_1">
            <a:extLst>
              <a:ext uri="{FF2B5EF4-FFF2-40B4-BE49-F238E27FC236}">
                <a16:creationId xmlns:a16="http://schemas.microsoft.com/office/drawing/2014/main" id="{7E5CF680-CF04-421C-9AA1-01106A96D77E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Oval 1_1">
            <a:extLst>
              <a:ext uri="{FF2B5EF4-FFF2-40B4-BE49-F238E27FC236}">
                <a16:creationId xmlns:a16="http://schemas.microsoft.com/office/drawing/2014/main" id="{4F1DFEF5-FAF5-4126-8750-FD52F92EFA26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Oval 1_1">
            <a:extLst>
              <a:ext uri="{FF2B5EF4-FFF2-40B4-BE49-F238E27FC236}">
                <a16:creationId xmlns:a16="http://schemas.microsoft.com/office/drawing/2014/main" id="{F36EE96D-FCF6-4793-A121-6B932AFAFBF3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Oval 1_1">
            <a:extLst>
              <a:ext uri="{FF2B5EF4-FFF2-40B4-BE49-F238E27FC236}">
                <a16:creationId xmlns:a16="http://schemas.microsoft.com/office/drawing/2014/main" id="{37D7A2EE-0AA3-4C46-899D-37AEA6378908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Oval 1_1">
            <a:extLst>
              <a:ext uri="{FF2B5EF4-FFF2-40B4-BE49-F238E27FC236}">
                <a16:creationId xmlns:a16="http://schemas.microsoft.com/office/drawing/2014/main" id="{BB397B0E-CC08-4926-9D11-98F11516CFB2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Oval 1_1">
            <a:extLst>
              <a:ext uri="{FF2B5EF4-FFF2-40B4-BE49-F238E27FC236}">
                <a16:creationId xmlns:a16="http://schemas.microsoft.com/office/drawing/2014/main" id="{28ADE153-6700-41F3-A0DD-38483987B975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Oval 1_1">
            <a:extLst>
              <a:ext uri="{FF2B5EF4-FFF2-40B4-BE49-F238E27FC236}">
                <a16:creationId xmlns:a16="http://schemas.microsoft.com/office/drawing/2014/main" id="{BE97B331-1EC5-46E6-8A39-1DBB8708372A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Oval 1_1">
            <a:extLst>
              <a:ext uri="{FF2B5EF4-FFF2-40B4-BE49-F238E27FC236}">
                <a16:creationId xmlns:a16="http://schemas.microsoft.com/office/drawing/2014/main" id="{3573089D-0E13-4BB7-82E8-4C9D61DED5BF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Oval 1_1">
            <a:extLst>
              <a:ext uri="{FF2B5EF4-FFF2-40B4-BE49-F238E27FC236}">
                <a16:creationId xmlns:a16="http://schemas.microsoft.com/office/drawing/2014/main" id="{60AA7E9B-3AA1-4F9B-B499-AE2EB58112B7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Oval 1_1">
            <a:extLst>
              <a:ext uri="{FF2B5EF4-FFF2-40B4-BE49-F238E27FC236}">
                <a16:creationId xmlns:a16="http://schemas.microsoft.com/office/drawing/2014/main" id="{55E7EA17-2E8F-4668-A394-4A6FF8402A1F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Oval 1_1">
            <a:extLst>
              <a:ext uri="{FF2B5EF4-FFF2-40B4-BE49-F238E27FC236}">
                <a16:creationId xmlns:a16="http://schemas.microsoft.com/office/drawing/2014/main" id="{C54B61A2-1265-496B-8FC9-0774AE3D154D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Oval 1_1">
            <a:extLst>
              <a:ext uri="{FF2B5EF4-FFF2-40B4-BE49-F238E27FC236}">
                <a16:creationId xmlns:a16="http://schemas.microsoft.com/office/drawing/2014/main" id="{0DE18ACF-31F7-46C1-98CF-BD9655E23714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Oval 1_1">
            <a:extLst>
              <a:ext uri="{FF2B5EF4-FFF2-40B4-BE49-F238E27FC236}">
                <a16:creationId xmlns:a16="http://schemas.microsoft.com/office/drawing/2014/main" id="{4A3ADBF3-1CC3-4FAB-9807-5592B2293D04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Oval 1_1">
            <a:extLst>
              <a:ext uri="{FF2B5EF4-FFF2-40B4-BE49-F238E27FC236}">
                <a16:creationId xmlns:a16="http://schemas.microsoft.com/office/drawing/2014/main" id="{82EF1A31-9DC7-4D41-9861-A1A778F41412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Oval 1_1">
            <a:extLst>
              <a:ext uri="{FF2B5EF4-FFF2-40B4-BE49-F238E27FC236}">
                <a16:creationId xmlns:a16="http://schemas.microsoft.com/office/drawing/2014/main" id="{DC9C1D74-16A2-42B6-B17E-F5B426DA99F5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Oval 1_1">
            <a:extLst>
              <a:ext uri="{FF2B5EF4-FFF2-40B4-BE49-F238E27FC236}">
                <a16:creationId xmlns:a16="http://schemas.microsoft.com/office/drawing/2014/main" id="{4DBEE3E3-51AD-4245-A53C-A7E8D54AE7F5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Oval 1_1">
            <a:extLst>
              <a:ext uri="{FF2B5EF4-FFF2-40B4-BE49-F238E27FC236}">
                <a16:creationId xmlns:a16="http://schemas.microsoft.com/office/drawing/2014/main" id="{4FBE0A5E-2A02-4556-A514-9166A6E5F1B2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Oval 1_1">
            <a:extLst>
              <a:ext uri="{FF2B5EF4-FFF2-40B4-BE49-F238E27FC236}">
                <a16:creationId xmlns:a16="http://schemas.microsoft.com/office/drawing/2014/main" id="{6DC61321-27EA-4D86-9F21-7B4B0D32A05E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Oval 1_1">
            <a:extLst>
              <a:ext uri="{FF2B5EF4-FFF2-40B4-BE49-F238E27FC236}">
                <a16:creationId xmlns:a16="http://schemas.microsoft.com/office/drawing/2014/main" id="{6EB42AC5-83C2-46FC-AA9E-3F21E809D2C5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Oval 1_1">
            <a:extLst>
              <a:ext uri="{FF2B5EF4-FFF2-40B4-BE49-F238E27FC236}">
                <a16:creationId xmlns:a16="http://schemas.microsoft.com/office/drawing/2014/main" id="{93349C45-5EC7-4A13-B9D2-A50BEC87C1F0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Oval 1_1">
            <a:extLst>
              <a:ext uri="{FF2B5EF4-FFF2-40B4-BE49-F238E27FC236}">
                <a16:creationId xmlns:a16="http://schemas.microsoft.com/office/drawing/2014/main" id="{DAB86042-B0C0-4E07-A8B8-864B0D72B629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Oval 1_1">
            <a:extLst>
              <a:ext uri="{FF2B5EF4-FFF2-40B4-BE49-F238E27FC236}">
                <a16:creationId xmlns:a16="http://schemas.microsoft.com/office/drawing/2014/main" id="{052DCB9E-56DF-44A4-A10A-AEB5E5535924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Oval 1_1">
            <a:extLst>
              <a:ext uri="{FF2B5EF4-FFF2-40B4-BE49-F238E27FC236}">
                <a16:creationId xmlns:a16="http://schemas.microsoft.com/office/drawing/2014/main" id="{F4AA09DF-C3AB-46AC-90E0-9628DA065249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3" name="Oval 1_1">
            <a:extLst>
              <a:ext uri="{FF2B5EF4-FFF2-40B4-BE49-F238E27FC236}">
                <a16:creationId xmlns:a16="http://schemas.microsoft.com/office/drawing/2014/main" id="{E41ACE97-3CFD-4D43-A9AE-BAD8C44BA8B3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Oval 1_1">
            <a:extLst>
              <a:ext uri="{FF2B5EF4-FFF2-40B4-BE49-F238E27FC236}">
                <a16:creationId xmlns:a16="http://schemas.microsoft.com/office/drawing/2014/main" id="{D185DAB1-DEDE-487D-8E63-50AA73FCDB5E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5" name="Oval 1_1">
            <a:extLst>
              <a:ext uri="{FF2B5EF4-FFF2-40B4-BE49-F238E27FC236}">
                <a16:creationId xmlns:a16="http://schemas.microsoft.com/office/drawing/2014/main" id="{8A5C85D9-BD71-4333-952A-62AF3847CDC0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6" name="Oval 1_1">
            <a:extLst>
              <a:ext uri="{FF2B5EF4-FFF2-40B4-BE49-F238E27FC236}">
                <a16:creationId xmlns:a16="http://schemas.microsoft.com/office/drawing/2014/main" id="{F7C43EEC-2AA2-45AE-8A05-A02455A48888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" name="Oval 1_1">
            <a:extLst>
              <a:ext uri="{FF2B5EF4-FFF2-40B4-BE49-F238E27FC236}">
                <a16:creationId xmlns:a16="http://schemas.microsoft.com/office/drawing/2014/main" id="{9AC50C67-F1F1-4DAD-9D49-AC8A9BDE9B27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8" name="Oval 1_1">
            <a:extLst>
              <a:ext uri="{FF2B5EF4-FFF2-40B4-BE49-F238E27FC236}">
                <a16:creationId xmlns:a16="http://schemas.microsoft.com/office/drawing/2014/main" id="{70FC4528-2250-495D-9B18-7284FE7ED766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9" name="Oval 1_1">
            <a:extLst>
              <a:ext uri="{FF2B5EF4-FFF2-40B4-BE49-F238E27FC236}">
                <a16:creationId xmlns:a16="http://schemas.microsoft.com/office/drawing/2014/main" id="{4D542C27-414C-4C26-B05F-45BE90FFC424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" name="Oval 1_1">
            <a:extLst>
              <a:ext uri="{FF2B5EF4-FFF2-40B4-BE49-F238E27FC236}">
                <a16:creationId xmlns:a16="http://schemas.microsoft.com/office/drawing/2014/main" id="{3EE99AE0-E50D-4620-A3C3-93994310FD06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" name="Oval 1_1">
            <a:extLst>
              <a:ext uri="{FF2B5EF4-FFF2-40B4-BE49-F238E27FC236}">
                <a16:creationId xmlns:a16="http://schemas.microsoft.com/office/drawing/2014/main" id="{B8491979-AD3B-4FE5-9EAE-E9CE49947E3C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2" name="Oval 1_1">
            <a:extLst>
              <a:ext uri="{FF2B5EF4-FFF2-40B4-BE49-F238E27FC236}">
                <a16:creationId xmlns:a16="http://schemas.microsoft.com/office/drawing/2014/main" id="{C934FC9D-054C-4AAF-9A18-D4C224779C55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3" name="Oval 1_1">
            <a:extLst>
              <a:ext uri="{FF2B5EF4-FFF2-40B4-BE49-F238E27FC236}">
                <a16:creationId xmlns:a16="http://schemas.microsoft.com/office/drawing/2014/main" id="{AF719073-C311-4197-9F67-7AAA61115274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4" name="Oval 1_1">
            <a:extLst>
              <a:ext uri="{FF2B5EF4-FFF2-40B4-BE49-F238E27FC236}">
                <a16:creationId xmlns:a16="http://schemas.microsoft.com/office/drawing/2014/main" id="{5034596C-97D9-4183-BEF6-928EA0711997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5" name="Oval 1_1">
            <a:extLst>
              <a:ext uri="{FF2B5EF4-FFF2-40B4-BE49-F238E27FC236}">
                <a16:creationId xmlns:a16="http://schemas.microsoft.com/office/drawing/2014/main" id="{75CD22C4-E699-4638-81C2-C36FCBEF47BC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6" name="Oval 1_1">
            <a:extLst>
              <a:ext uri="{FF2B5EF4-FFF2-40B4-BE49-F238E27FC236}">
                <a16:creationId xmlns:a16="http://schemas.microsoft.com/office/drawing/2014/main" id="{19AC0AA7-6B3E-480A-AFD8-EEF384AE5184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7" name="Oval 1_1">
            <a:extLst>
              <a:ext uri="{FF2B5EF4-FFF2-40B4-BE49-F238E27FC236}">
                <a16:creationId xmlns:a16="http://schemas.microsoft.com/office/drawing/2014/main" id="{53B55E08-D98B-48D6-B1C5-F9784A13CD8F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8" name="Oval 1_1">
            <a:extLst>
              <a:ext uri="{FF2B5EF4-FFF2-40B4-BE49-F238E27FC236}">
                <a16:creationId xmlns:a16="http://schemas.microsoft.com/office/drawing/2014/main" id="{5D304482-7BD2-4771-BE10-614EF4D16CC0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Oval 1_1">
            <a:extLst>
              <a:ext uri="{FF2B5EF4-FFF2-40B4-BE49-F238E27FC236}">
                <a16:creationId xmlns:a16="http://schemas.microsoft.com/office/drawing/2014/main" id="{ED41BDE1-E69A-4455-A847-51C48C809F04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0" name="Oval 1_1">
            <a:extLst>
              <a:ext uri="{FF2B5EF4-FFF2-40B4-BE49-F238E27FC236}">
                <a16:creationId xmlns:a16="http://schemas.microsoft.com/office/drawing/2014/main" id="{881CBFF8-6681-4426-A135-11C04A5C681C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" name="Oval 1_1">
            <a:extLst>
              <a:ext uri="{FF2B5EF4-FFF2-40B4-BE49-F238E27FC236}">
                <a16:creationId xmlns:a16="http://schemas.microsoft.com/office/drawing/2014/main" id="{0BE25714-4226-4558-8385-736ECAFDB6FA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" name="Oval 1_1">
            <a:extLst>
              <a:ext uri="{FF2B5EF4-FFF2-40B4-BE49-F238E27FC236}">
                <a16:creationId xmlns:a16="http://schemas.microsoft.com/office/drawing/2014/main" id="{B675D1A6-5D2F-46C0-A599-D1B90EC73C85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3" name="Oval 1_1">
            <a:extLst>
              <a:ext uri="{FF2B5EF4-FFF2-40B4-BE49-F238E27FC236}">
                <a16:creationId xmlns:a16="http://schemas.microsoft.com/office/drawing/2014/main" id="{F875CAA0-C139-41A8-92B7-7F94140D5B87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4" name="Oval 1_1">
            <a:extLst>
              <a:ext uri="{FF2B5EF4-FFF2-40B4-BE49-F238E27FC236}">
                <a16:creationId xmlns:a16="http://schemas.microsoft.com/office/drawing/2014/main" id="{956F4C47-C125-40BC-BDD0-5216E75F61A5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5" name="Oval 1_1">
            <a:extLst>
              <a:ext uri="{FF2B5EF4-FFF2-40B4-BE49-F238E27FC236}">
                <a16:creationId xmlns:a16="http://schemas.microsoft.com/office/drawing/2014/main" id="{09BD482F-46A0-4190-8F6B-054B8A9770E6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" name="Oval 1_1">
            <a:extLst>
              <a:ext uri="{FF2B5EF4-FFF2-40B4-BE49-F238E27FC236}">
                <a16:creationId xmlns:a16="http://schemas.microsoft.com/office/drawing/2014/main" id="{ABD71225-321E-4A9C-BDBA-20BEE986AB4E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" name="Oval 1_1">
            <a:extLst>
              <a:ext uri="{FF2B5EF4-FFF2-40B4-BE49-F238E27FC236}">
                <a16:creationId xmlns:a16="http://schemas.microsoft.com/office/drawing/2014/main" id="{62A663F5-83C2-4C79-B2A5-3C1E27B171F0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" name="Oval 1_1">
            <a:extLst>
              <a:ext uri="{FF2B5EF4-FFF2-40B4-BE49-F238E27FC236}">
                <a16:creationId xmlns:a16="http://schemas.microsoft.com/office/drawing/2014/main" id="{38DB42DF-CE63-4CAD-B02A-D1B80E585273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" name="Oval 1_1">
            <a:extLst>
              <a:ext uri="{FF2B5EF4-FFF2-40B4-BE49-F238E27FC236}">
                <a16:creationId xmlns:a16="http://schemas.microsoft.com/office/drawing/2014/main" id="{AD410157-B12D-4CC5-BFB4-5E8FC518DE48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0" name="Oval 1_1">
            <a:extLst>
              <a:ext uri="{FF2B5EF4-FFF2-40B4-BE49-F238E27FC236}">
                <a16:creationId xmlns:a16="http://schemas.microsoft.com/office/drawing/2014/main" id="{29906652-3D14-48D5-8AD1-2F3320B526ED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" name="Oval 1_1">
            <a:extLst>
              <a:ext uri="{FF2B5EF4-FFF2-40B4-BE49-F238E27FC236}">
                <a16:creationId xmlns:a16="http://schemas.microsoft.com/office/drawing/2014/main" id="{0D836AFA-480B-43FA-9CA2-E8C8C8570B0F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2" name="Oval 1_1">
            <a:extLst>
              <a:ext uri="{FF2B5EF4-FFF2-40B4-BE49-F238E27FC236}">
                <a16:creationId xmlns:a16="http://schemas.microsoft.com/office/drawing/2014/main" id="{73E62A9E-F529-4CF8-9D7C-934F13A9275A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" name="Oval 1_1">
            <a:extLst>
              <a:ext uri="{FF2B5EF4-FFF2-40B4-BE49-F238E27FC236}">
                <a16:creationId xmlns:a16="http://schemas.microsoft.com/office/drawing/2014/main" id="{5A1F6FB2-70C0-4CAB-8522-07B232504D01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" name="Oval 1_1">
            <a:extLst>
              <a:ext uri="{FF2B5EF4-FFF2-40B4-BE49-F238E27FC236}">
                <a16:creationId xmlns:a16="http://schemas.microsoft.com/office/drawing/2014/main" id="{E03439F9-29FE-4DFC-9447-0BD7D299509E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5" name="Oval 1_1">
            <a:extLst>
              <a:ext uri="{FF2B5EF4-FFF2-40B4-BE49-F238E27FC236}">
                <a16:creationId xmlns:a16="http://schemas.microsoft.com/office/drawing/2014/main" id="{1AB5FEBE-AD4B-4C0C-983D-AD2BB4F1F8AC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6" name="Oval 1_1">
            <a:extLst>
              <a:ext uri="{FF2B5EF4-FFF2-40B4-BE49-F238E27FC236}">
                <a16:creationId xmlns:a16="http://schemas.microsoft.com/office/drawing/2014/main" id="{60F82843-E676-4BB9-8EA4-1074ACBC1EF1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" name="Oval 1_1">
            <a:extLst>
              <a:ext uri="{FF2B5EF4-FFF2-40B4-BE49-F238E27FC236}">
                <a16:creationId xmlns:a16="http://schemas.microsoft.com/office/drawing/2014/main" id="{BED4A709-7E16-4397-AC2B-79B58048FA43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8" name="Oval 1_1">
            <a:extLst>
              <a:ext uri="{FF2B5EF4-FFF2-40B4-BE49-F238E27FC236}">
                <a16:creationId xmlns:a16="http://schemas.microsoft.com/office/drawing/2014/main" id="{37C41328-EE5D-4087-8DA2-781071CA5AA7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9" name="Oval 1_1">
            <a:extLst>
              <a:ext uri="{FF2B5EF4-FFF2-40B4-BE49-F238E27FC236}">
                <a16:creationId xmlns:a16="http://schemas.microsoft.com/office/drawing/2014/main" id="{7E20AE2D-033E-4ABE-B242-D30F05C73F9B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" name="Oval 1_1">
            <a:extLst>
              <a:ext uri="{FF2B5EF4-FFF2-40B4-BE49-F238E27FC236}">
                <a16:creationId xmlns:a16="http://schemas.microsoft.com/office/drawing/2014/main" id="{70B72129-5ED0-4AFA-93EB-18003A9774DA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1" name="Oval 1_1">
            <a:extLst>
              <a:ext uri="{FF2B5EF4-FFF2-40B4-BE49-F238E27FC236}">
                <a16:creationId xmlns:a16="http://schemas.microsoft.com/office/drawing/2014/main" id="{D717907B-4777-4E31-BE21-68CF958117E6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2" name="Oval 1_1">
            <a:extLst>
              <a:ext uri="{FF2B5EF4-FFF2-40B4-BE49-F238E27FC236}">
                <a16:creationId xmlns:a16="http://schemas.microsoft.com/office/drawing/2014/main" id="{BC722EBB-9E14-4FA5-8E3A-87EFB8F1E3F9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3" name="Oval 1_1">
            <a:extLst>
              <a:ext uri="{FF2B5EF4-FFF2-40B4-BE49-F238E27FC236}">
                <a16:creationId xmlns:a16="http://schemas.microsoft.com/office/drawing/2014/main" id="{FF945598-315B-4370-8390-8FC25DEA07F0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4" name="Oval 1_1">
            <a:extLst>
              <a:ext uri="{FF2B5EF4-FFF2-40B4-BE49-F238E27FC236}">
                <a16:creationId xmlns:a16="http://schemas.microsoft.com/office/drawing/2014/main" id="{D63AC606-F823-4CE0-AF2A-F2AF8DE2F03D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" name="Oval 1_1">
            <a:extLst>
              <a:ext uri="{FF2B5EF4-FFF2-40B4-BE49-F238E27FC236}">
                <a16:creationId xmlns:a16="http://schemas.microsoft.com/office/drawing/2014/main" id="{EF41D2F9-A2B4-487A-8706-935B57E5371B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Oval 1_1">
            <a:extLst>
              <a:ext uri="{FF2B5EF4-FFF2-40B4-BE49-F238E27FC236}">
                <a16:creationId xmlns:a16="http://schemas.microsoft.com/office/drawing/2014/main" id="{C1DEAEE4-2409-4F36-857B-6D5ADD146FFC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7" name="Oval 1_1">
            <a:extLst>
              <a:ext uri="{FF2B5EF4-FFF2-40B4-BE49-F238E27FC236}">
                <a16:creationId xmlns:a16="http://schemas.microsoft.com/office/drawing/2014/main" id="{3D3E1FB1-2356-461C-A386-59903079B5BE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8" name="Oval 1_1">
            <a:extLst>
              <a:ext uri="{FF2B5EF4-FFF2-40B4-BE49-F238E27FC236}">
                <a16:creationId xmlns:a16="http://schemas.microsoft.com/office/drawing/2014/main" id="{3FF86CB8-B43E-491C-AFB3-5783078DFF17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9" name="Oval 1_1">
            <a:extLst>
              <a:ext uri="{FF2B5EF4-FFF2-40B4-BE49-F238E27FC236}">
                <a16:creationId xmlns:a16="http://schemas.microsoft.com/office/drawing/2014/main" id="{40E8B329-F4FC-4A51-921A-54C0AACBBEEB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" name="Oval 1_1">
            <a:extLst>
              <a:ext uri="{FF2B5EF4-FFF2-40B4-BE49-F238E27FC236}">
                <a16:creationId xmlns:a16="http://schemas.microsoft.com/office/drawing/2014/main" id="{65A86826-98D0-40E7-B8A1-1665571EF243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1" name="Oval 1_1">
            <a:extLst>
              <a:ext uri="{FF2B5EF4-FFF2-40B4-BE49-F238E27FC236}">
                <a16:creationId xmlns:a16="http://schemas.microsoft.com/office/drawing/2014/main" id="{765E68A5-BE7E-4A92-AD72-94DEA25A351C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2" name="Oval 1_1">
            <a:extLst>
              <a:ext uri="{FF2B5EF4-FFF2-40B4-BE49-F238E27FC236}">
                <a16:creationId xmlns:a16="http://schemas.microsoft.com/office/drawing/2014/main" id="{5E8FAF33-7B85-45E1-98A8-DCF488D77B02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3" name="Oval 1_1">
            <a:extLst>
              <a:ext uri="{FF2B5EF4-FFF2-40B4-BE49-F238E27FC236}">
                <a16:creationId xmlns:a16="http://schemas.microsoft.com/office/drawing/2014/main" id="{8A85E3FD-DE3B-4DCE-A82C-DF47D24EB1C8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4" name="Oval 1_1">
            <a:extLst>
              <a:ext uri="{FF2B5EF4-FFF2-40B4-BE49-F238E27FC236}">
                <a16:creationId xmlns:a16="http://schemas.microsoft.com/office/drawing/2014/main" id="{9DF79BAB-C65E-4FFD-B741-C9CA7C9A6BB1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5" name="Oval 1_1">
            <a:extLst>
              <a:ext uri="{FF2B5EF4-FFF2-40B4-BE49-F238E27FC236}">
                <a16:creationId xmlns:a16="http://schemas.microsoft.com/office/drawing/2014/main" id="{4820454D-506F-4A2C-962F-677531F9BEF3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6" name="Oval 1_1">
            <a:extLst>
              <a:ext uri="{FF2B5EF4-FFF2-40B4-BE49-F238E27FC236}">
                <a16:creationId xmlns:a16="http://schemas.microsoft.com/office/drawing/2014/main" id="{09626789-754B-4CDF-92B8-9E5D1A74705A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7" name="Oval 1_1">
            <a:extLst>
              <a:ext uri="{FF2B5EF4-FFF2-40B4-BE49-F238E27FC236}">
                <a16:creationId xmlns:a16="http://schemas.microsoft.com/office/drawing/2014/main" id="{00D71CD6-3D7D-41D3-96D7-CA40A4C29209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8" name="Oval 1_1">
            <a:extLst>
              <a:ext uri="{FF2B5EF4-FFF2-40B4-BE49-F238E27FC236}">
                <a16:creationId xmlns:a16="http://schemas.microsoft.com/office/drawing/2014/main" id="{5301FB51-A1FA-4177-9296-252EABA73159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9" name="Oval 1_1">
            <a:extLst>
              <a:ext uri="{FF2B5EF4-FFF2-40B4-BE49-F238E27FC236}">
                <a16:creationId xmlns:a16="http://schemas.microsoft.com/office/drawing/2014/main" id="{DD36FD52-9345-4163-AC05-0AD6E17ADBE9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0" name="Oval 1_1">
            <a:extLst>
              <a:ext uri="{FF2B5EF4-FFF2-40B4-BE49-F238E27FC236}">
                <a16:creationId xmlns:a16="http://schemas.microsoft.com/office/drawing/2014/main" id="{BC416DD0-17A8-4CB5-A2BE-0BA3096B16EF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1" name="Oval 1_1">
            <a:extLst>
              <a:ext uri="{FF2B5EF4-FFF2-40B4-BE49-F238E27FC236}">
                <a16:creationId xmlns:a16="http://schemas.microsoft.com/office/drawing/2014/main" id="{54F0A76F-3CAA-4D6A-968B-08D2A54C742A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2" name="Oval 1_1">
            <a:extLst>
              <a:ext uri="{FF2B5EF4-FFF2-40B4-BE49-F238E27FC236}">
                <a16:creationId xmlns:a16="http://schemas.microsoft.com/office/drawing/2014/main" id="{0C20F467-2831-4782-9C23-72BB3FCB389D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3" name="Oval 1_1">
            <a:extLst>
              <a:ext uri="{FF2B5EF4-FFF2-40B4-BE49-F238E27FC236}">
                <a16:creationId xmlns:a16="http://schemas.microsoft.com/office/drawing/2014/main" id="{DB658476-0F33-4EB6-AA53-85D4B81521D2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4" name="Oval 1_1">
            <a:extLst>
              <a:ext uri="{FF2B5EF4-FFF2-40B4-BE49-F238E27FC236}">
                <a16:creationId xmlns:a16="http://schemas.microsoft.com/office/drawing/2014/main" id="{4C56362A-D280-4A17-81FD-F27EC220EDAF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5" name="Oval 1_1">
            <a:extLst>
              <a:ext uri="{FF2B5EF4-FFF2-40B4-BE49-F238E27FC236}">
                <a16:creationId xmlns:a16="http://schemas.microsoft.com/office/drawing/2014/main" id="{725A12CB-FC53-4703-AD5C-BB666DD286EA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6" name="Oval 1_1">
            <a:extLst>
              <a:ext uri="{FF2B5EF4-FFF2-40B4-BE49-F238E27FC236}">
                <a16:creationId xmlns:a16="http://schemas.microsoft.com/office/drawing/2014/main" id="{CF9536AD-B9F1-45AD-A074-A27442355B24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7" name="Oval 1_1">
            <a:extLst>
              <a:ext uri="{FF2B5EF4-FFF2-40B4-BE49-F238E27FC236}">
                <a16:creationId xmlns:a16="http://schemas.microsoft.com/office/drawing/2014/main" id="{BAC12DFE-8FB1-4AC7-8D48-D00666D8EF59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8" name="Oval 1_1">
            <a:extLst>
              <a:ext uri="{FF2B5EF4-FFF2-40B4-BE49-F238E27FC236}">
                <a16:creationId xmlns:a16="http://schemas.microsoft.com/office/drawing/2014/main" id="{E28FC088-42FF-4B19-9172-339BD83D0EE4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9" name="Oval 1_1">
            <a:extLst>
              <a:ext uri="{FF2B5EF4-FFF2-40B4-BE49-F238E27FC236}">
                <a16:creationId xmlns:a16="http://schemas.microsoft.com/office/drawing/2014/main" id="{C91A5804-C723-4193-825B-CAB52268CEF7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0" name="Oval 1_1">
            <a:extLst>
              <a:ext uri="{FF2B5EF4-FFF2-40B4-BE49-F238E27FC236}">
                <a16:creationId xmlns:a16="http://schemas.microsoft.com/office/drawing/2014/main" id="{ED767DB3-60C0-4B24-9B09-4B385490B50F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1" name="Oval 1_1">
            <a:extLst>
              <a:ext uri="{FF2B5EF4-FFF2-40B4-BE49-F238E27FC236}">
                <a16:creationId xmlns:a16="http://schemas.microsoft.com/office/drawing/2014/main" id="{323EC89D-AA60-4D39-9F51-21028159AC07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2" name="Oval 1_1">
            <a:extLst>
              <a:ext uri="{FF2B5EF4-FFF2-40B4-BE49-F238E27FC236}">
                <a16:creationId xmlns:a16="http://schemas.microsoft.com/office/drawing/2014/main" id="{8EE931B1-7217-4439-B3BD-B6113C8DBEC2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3" name="Oval 1_1">
            <a:extLst>
              <a:ext uri="{FF2B5EF4-FFF2-40B4-BE49-F238E27FC236}">
                <a16:creationId xmlns:a16="http://schemas.microsoft.com/office/drawing/2014/main" id="{D7234A6A-39BD-4258-AF47-7D977AC98E2E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4" name="Oval 1_1">
            <a:extLst>
              <a:ext uri="{FF2B5EF4-FFF2-40B4-BE49-F238E27FC236}">
                <a16:creationId xmlns:a16="http://schemas.microsoft.com/office/drawing/2014/main" id="{97AB548E-3E88-4720-A54A-1AD2ED356EE4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5" name="Oval 1_1">
            <a:extLst>
              <a:ext uri="{FF2B5EF4-FFF2-40B4-BE49-F238E27FC236}">
                <a16:creationId xmlns:a16="http://schemas.microsoft.com/office/drawing/2014/main" id="{A59AE265-E01F-4CEF-BAE8-D604BF921635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6" name="Oval 1_1">
            <a:extLst>
              <a:ext uri="{FF2B5EF4-FFF2-40B4-BE49-F238E27FC236}">
                <a16:creationId xmlns:a16="http://schemas.microsoft.com/office/drawing/2014/main" id="{DD18564C-27D8-4007-89FD-1E511879C337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7" name="Oval 1_1">
            <a:extLst>
              <a:ext uri="{FF2B5EF4-FFF2-40B4-BE49-F238E27FC236}">
                <a16:creationId xmlns:a16="http://schemas.microsoft.com/office/drawing/2014/main" id="{E64199BA-7412-4C2E-9877-BC1C24C0B2ED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8" name="Oval 1_1">
            <a:extLst>
              <a:ext uri="{FF2B5EF4-FFF2-40B4-BE49-F238E27FC236}">
                <a16:creationId xmlns:a16="http://schemas.microsoft.com/office/drawing/2014/main" id="{94D12D04-6751-42FD-B9FF-9CF9A6278FCA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9" name="Oval 1_1">
            <a:extLst>
              <a:ext uri="{FF2B5EF4-FFF2-40B4-BE49-F238E27FC236}">
                <a16:creationId xmlns:a16="http://schemas.microsoft.com/office/drawing/2014/main" id="{CCAA5687-3F14-4EF3-B963-BE5048035B13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0" name="Oval 1_1">
            <a:extLst>
              <a:ext uri="{FF2B5EF4-FFF2-40B4-BE49-F238E27FC236}">
                <a16:creationId xmlns:a16="http://schemas.microsoft.com/office/drawing/2014/main" id="{E93C74D8-9E3F-415B-A4D5-D1AEFA974EB0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1" name="Oval 1_1">
            <a:extLst>
              <a:ext uri="{FF2B5EF4-FFF2-40B4-BE49-F238E27FC236}">
                <a16:creationId xmlns:a16="http://schemas.microsoft.com/office/drawing/2014/main" id="{89FA5E60-D0CE-4DF0-85A7-FCA99F62BF6E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2" name="Oval 1_1">
            <a:extLst>
              <a:ext uri="{FF2B5EF4-FFF2-40B4-BE49-F238E27FC236}">
                <a16:creationId xmlns:a16="http://schemas.microsoft.com/office/drawing/2014/main" id="{F7C19C30-943E-4857-B2B0-88DB3015CE2B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3" name="Oval 1_1">
            <a:extLst>
              <a:ext uri="{FF2B5EF4-FFF2-40B4-BE49-F238E27FC236}">
                <a16:creationId xmlns:a16="http://schemas.microsoft.com/office/drawing/2014/main" id="{051CEA1A-CFEB-4B61-B9DD-B13C91533231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4" name="Oval 1_1">
            <a:extLst>
              <a:ext uri="{FF2B5EF4-FFF2-40B4-BE49-F238E27FC236}">
                <a16:creationId xmlns:a16="http://schemas.microsoft.com/office/drawing/2014/main" id="{8D86B362-D595-4847-8A6C-01B878CD8CF8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5" name="Oval 1_1">
            <a:extLst>
              <a:ext uri="{FF2B5EF4-FFF2-40B4-BE49-F238E27FC236}">
                <a16:creationId xmlns:a16="http://schemas.microsoft.com/office/drawing/2014/main" id="{ED7E6951-41A1-4464-B698-40E9057B6AD5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6" name="Oval 1_1">
            <a:extLst>
              <a:ext uri="{FF2B5EF4-FFF2-40B4-BE49-F238E27FC236}">
                <a16:creationId xmlns:a16="http://schemas.microsoft.com/office/drawing/2014/main" id="{9E4ED157-69FE-49FD-8F39-9B1054D17AE6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7" name="Oval 1_1">
            <a:extLst>
              <a:ext uri="{FF2B5EF4-FFF2-40B4-BE49-F238E27FC236}">
                <a16:creationId xmlns:a16="http://schemas.microsoft.com/office/drawing/2014/main" id="{8CD70CC7-1C6A-4C4F-8C1B-3F023DB08628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8" name="Oval 1_1">
            <a:extLst>
              <a:ext uri="{FF2B5EF4-FFF2-40B4-BE49-F238E27FC236}">
                <a16:creationId xmlns:a16="http://schemas.microsoft.com/office/drawing/2014/main" id="{179E7E89-1843-436A-827C-6B472BB59416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9" name="Oval 1_1">
            <a:extLst>
              <a:ext uri="{FF2B5EF4-FFF2-40B4-BE49-F238E27FC236}">
                <a16:creationId xmlns:a16="http://schemas.microsoft.com/office/drawing/2014/main" id="{F32145D4-731E-47DE-9D00-1B85E57B7892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0" name="Oval 1_1">
            <a:extLst>
              <a:ext uri="{FF2B5EF4-FFF2-40B4-BE49-F238E27FC236}">
                <a16:creationId xmlns:a16="http://schemas.microsoft.com/office/drawing/2014/main" id="{59E7D161-9707-46B0-B66A-B45045FF2F38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1" name="Oval 1_1">
            <a:extLst>
              <a:ext uri="{FF2B5EF4-FFF2-40B4-BE49-F238E27FC236}">
                <a16:creationId xmlns:a16="http://schemas.microsoft.com/office/drawing/2014/main" id="{2E520E75-D27D-4936-BF6C-6A3754040486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2" name="Oval 1_1">
            <a:extLst>
              <a:ext uri="{FF2B5EF4-FFF2-40B4-BE49-F238E27FC236}">
                <a16:creationId xmlns:a16="http://schemas.microsoft.com/office/drawing/2014/main" id="{27F0C76D-6676-4A7C-BD1D-BD742DF0C3AA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3" name="Oval 1_1">
            <a:extLst>
              <a:ext uri="{FF2B5EF4-FFF2-40B4-BE49-F238E27FC236}">
                <a16:creationId xmlns:a16="http://schemas.microsoft.com/office/drawing/2014/main" id="{B6FAD002-CA85-4BF8-98D2-2C08525CC434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4" name="Oval 1_1">
            <a:extLst>
              <a:ext uri="{FF2B5EF4-FFF2-40B4-BE49-F238E27FC236}">
                <a16:creationId xmlns:a16="http://schemas.microsoft.com/office/drawing/2014/main" id="{58E5B367-D349-48BD-B947-F60419032B83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5" name="Oval 1_1">
            <a:extLst>
              <a:ext uri="{FF2B5EF4-FFF2-40B4-BE49-F238E27FC236}">
                <a16:creationId xmlns:a16="http://schemas.microsoft.com/office/drawing/2014/main" id="{41D2CBF4-5934-4C73-857E-9DCCD428B381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6" name="Oval 1_1">
            <a:extLst>
              <a:ext uri="{FF2B5EF4-FFF2-40B4-BE49-F238E27FC236}">
                <a16:creationId xmlns:a16="http://schemas.microsoft.com/office/drawing/2014/main" id="{8A6C361A-41B7-48F4-B413-271E6F67C912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7" name="Oval 1_1">
            <a:extLst>
              <a:ext uri="{FF2B5EF4-FFF2-40B4-BE49-F238E27FC236}">
                <a16:creationId xmlns:a16="http://schemas.microsoft.com/office/drawing/2014/main" id="{22D1D551-7117-4073-9661-8BBBE956EE88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8" name="Oval 1_1">
            <a:extLst>
              <a:ext uri="{FF2B5EF4-FFF2-40B4-BE49-F238E27FC236}">
                <a16:creationId xmlns:a16="http://schemas.microsoft.com/office/drawing/2014/main" id="{A0DED770-3D2C-4EDD-9074-A56988A79074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9" name="Oval 1_1">
            <a:extLst>
              <a:ext uri="{FF2B5EF4-FFF2-40B4-BE49-F238E27FC236}">
                <a16:creationId xmlns:a16="http://schemas.microsoft.com/office/drawing/2014/main" id="{1860E91C-127A-44EE-9DEF-2867A8294183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0" name="Oval 1_1">
            <a:extLst>
              <a:ext uri="{FF2B5EF4-FFF2-40B4-BE49-F238E27FC236}">
                <a16:creationId xmlns:a16="http://schemas.microsoft.com/office/drawing/2014/main" id="{327307D8-FB24-4EA6-B3EF-221F34605DB6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1" name="Oval 1_1">
            <a:extLst>
              <a:ext uri="{FF2B5EF4-FFF2-40B4-BE49-F238E27FC236}">
                <a16:creationId xmlns:a16="http://schemas.microsoft.com/office/drawing/2014/main" id="{7D0E97E7-C7FA-4E20-8A4B-59DAEEB06636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2" name="Oval 1_1">
            <a:extLst>
              <a:ext uri="{FF2B5EF4-FFF2-40B4-BE49-F238E27FC236}">
                <a16:creationId xmlns:a16="http://schemas.microsoft.com/office/drawing/2014/main" id="{3DED1B5C-3B62-4F5F-B138-A9C504ADADBB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3" name="Oval 1_1">
            <a:extLst>
              <a:ext uri="{FF2B5EF4-FFF2-40B4-BE49-F238E27FC236}">
                <a16:creationId xmlns:a16="http://schemas.microsoft.com/office/drawing/2014/main" id="{99C68B6B-6465-49AB-BA79-DF83060CCCED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4" name="Oval 1_1">
            <a:extLst>
              <a:ext uri="{FF2B5EF4-FFF2-40B4-BE49-F238E27FC236}">
                <a16:creationId xmlns:a16="http://schemas.microsoft.com/office/drawing/2014/main" id="{7A5B0E5E-3CA4-4BCD-A9EC-9CB710F8A419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5" name="Oval 1_1">
            <a:extLst>
              <a:ext uri="{FF2B5EF4-FFF2-40B4-BE49-F238E27FC236}">
                <a16:creationId xmlns:a16="http://schemas.microsoft.com/office/drawing/2014/main" id="{7B81DEB1-EF3B-4F2F-B57C-1F75DADA4D3D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6" name="Oval 1_1">
            <a:extLst>
              <a:ext uri="{FF2B5EF4-FFF2-40B4-BE49-F238E27FC236}">
                <a16:creationId xmlns:a16="http://schemas.microsoft.com/office/drawing/2014/main" id="{E52D0258-65CE-46C3-8A79-BFF4EDF844BD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7" name="Oval 1_1">
            <a:extLst>
              <a:ext uri="{FF2B5EF4-FFF2-40B4-BE49-F238E27FC236}">
                <a16:creationId xmlns:a16="http://schemas.microsoft.com/office/drawing/2014/main" id="{561B3FCC-C608-4BAF-B918-CCAACB46D312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8" name="Oval 1_1">
            <a:extLst>
              <a:ext uri="{FF2B5EF4-FFF2-40B4-BE49-F238E27FC236}">
                <a16:creationId xmlns:a16="http://schemas.microsoft.com/office/drawing/2014/main" id="{183047C3-75A5-4A9F-AD99-BB4EFF788928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9" name="Oval 1_1">
            <a:extLst>
              <a:ext uri="{FF2B5EF4-FFF2-40B4-BE49-F238E27FC236}">
                <a16:creationId xmlns:a16="http://schemas.microsoft.com/office/drawing/2014/main" id="{F530A6C3-780D-42CA-A905-54B4F946832D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0" name="Oval 1_1">
            <a:extLst>
              <a:ext uri="{FF2B5EF4-FFF2-40B4-BE49-F238E27FC236}">
                <a16:creationId xmlns:a16="http://schemas.microsoft.com/office/drawing/2014/main" id="{CAEBF577-45CC-4524-9D11-1089484C23DA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1" name="Oval 1_1">
            <a:extLst>
              <a:ext uri="{FF2B5EF4-FFF2-40B4-BE49-F238E27FC236}">
                <a16:creationId xmlns:a16="http://schemas.microsoft.com/office/drawing/2014/main" id="{A9643B41-718F-403A-B57C-198A86E32379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2" name="Oval 1_1">
            <a:extLst>
              <a:ext uri="{FF2B5EF4-FFF2-40B4-BE49-F238E27FC236}">
                <a16:creationId xmlns:a16="http://schemas.microsoft.com/office/drawing/2014/main" id="{2DA0402B-F644-4B5D-B6E1-EFD3D30C6D56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3" name="Oval 1_1">
            <a:extLst>
              <a:ext uri="{FF2B5EF4-FFF2-40B4-BE49-F238E27FC236}">
                <a16:creationId xmlns:a16="http://schemas.microsoft.com/office/drawing/2014/main" id="{66B740E0-F7E5-4A43-9AA2-0DB8234756FE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4" name="Oval 1_1">
            <a:extLst>
              <a:ext uri="{FF2B5EF4-FFF2-40B4-BE49-F238E27FC236}">
                <a16:creationId xmlns:a16="http://schemas.microsoft.com/office/drawing/2014/main" id="{6182E752-5CFF-4704-80DF-A855FEEDC1A4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5" name="Oval 1_1">
            <a:extLst>
              <a:ext uri="{FF2B5EF4-FFF2-40B4-BE49-F238E27FC236}">
                <a16:creationId xmlns:a16="http://schemas.microsoft.com/office/drawing/2014/main" id="{D0CCFFE6-B87D-403E-B5DD-56AC5126BB32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6" name="Oval 1_1">
            <a:extLst>
              <a:ext uri="{FF2B5EF4-FFF2-40B4-BE49-F238E27FC236}">
                <a16:creationId xmlns:a16="http://schemas.microsoft.com/office/drawing/2014/main" id="{541D21D7-2FB0-47FF-99C2-5ED6997A2C8E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7" name="Oval 1_1">
            <a:extLst>
              <a:ext uri="{FF2B5EF4-FFF2-40B4-BE49-F238E27FC236}">
                <a16:creationId xmlns:a16="http://schemas.microsoft.com/office/drawing/2014/main" id="{C9B50E80-3055-490E-919D-48DC0EC111CD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8" name="Oval 1_1">
            <a:extLst>
              <a:ext uri="{FF2B5EF4-FFF2-40B4-BE49-F238E27FC236}">
                <a16:creationId xmlns:a16="http://schemas.microsoft.com/office/drawing/2014/main" id="{3F97B2EC-FCC1-4EC4-8D3D-26A8C5573101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9" name="Oval 1_1">
            <a:extLst>
              <a:ext uri="{FF2B5EF4-FFF2-40B4-BE49-F238E27FC236}">
                <a16:creationId xmlns:a16="http://schemas.microsoft.com/office/drawing/2014/main" id="{2CC3BA3C-FD38-4198-84E6-501B84139A55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0" name="Oval 1_1">
            <a:extLst>
              <a:ext uri="{FF2B5EF4-FFF2-40B4-BE49-F238E27FC236}">
                <a16:creationId xmlns:a16="http://schemas.microsoft.com/office/drawing/2014/main" id="{9A0A5744-6696-4B1C-BDCD-2C1B2BDC5F13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1" name="Oval 1_1">
            <a:extLst>
              <a:ext uri="{FF2B5EF4-FFF2-40B4-BE49-F238E27FC236}">
                <a16:creationId xmlns:a16="http://schemas.microsoft.com/office/drawing/2014/main" id="{256FB2B6-BB91-4CA5-9C6D-EE7A55AEB13B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2" name="Oval 1_1">
            <a:extLst>
              <a:ext uri="{FF2B5EF4-FFF2-40B4-BE49-F238E27FC236}">
                <a16:creationId xmlns:a16="http://schemas.microsoft.com/office/drawing/2014/main" id="{BC19106B-09ED-49E0-BA3A-D249DD3AB8DD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3" name="Oval 1_1">
            <a:extLst>
              <a:ext uri="{FF2B5EF4-FFF2-40B4-BE49-F238E27FC236}">
                <a16:creationId xmlns:a16="http://schemas.microsoft.com/office/drawing/2014/main" id="{C863788E-FCEE-4973-9DFA-F89BB05BCB09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4" name="Oval 1_1">
            <a:extLst>
              <a:ext uri="{FF2B5EF4-FFF2-40B4-BE49-F238E27FC236}">
                <a16:creationId xmlns:a16="http://schemas.microsoft.com/office/drawing/2014/main" id="{98FC5D2C-9D48-4AE8-A89B-FB9EF3020D50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5" name="Oval 1_1">
            <a:extLst>
              <a:ext uri="{FF2B5EF4-FFF2-40B4-BE49-F238E27FC236}">
                <a16:creationId xmlns:a16="http://schemas.microsoft.com/office/drawing/2014/main" id="{A981AF97-B5A5-4927-95C9-E0C31D0EFFA4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6" name="Oval 1_1">
            <a:extLst>
              <a:ext uri="{FF2B5EF4-FFF2-40B4-BE49-F238E27FC236}">
                <a16:creationId xmlns:a16="http://schemas.microsoft.com/office/drawing/2014/main" id="{38349B85-8735-469B-932E-2EB7E3381F5D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7" name="Oval 1_1">
            <a:extLst>
              <a:ext uri="{FF2B5EF4-FFF2-40B4-BE49-F238E27FC236}">
                <a16:creationId xmlns:a16="http://schemas.microsoft.com/office/drawing/2014/main" id="{CE5D8019-2E3A-4339-8442-095D06CB467B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8" name="Oval 1_1">
            <a:extLst>
              <a:ext uri="{FF2B5EF4-FFF2-40B4-BE49-F238E27FC236}">
                <a16:creationId xmlns:a16="http://schemas.microsoft.com/office/drawing/2014/main" id="{8AB415F9-CDA0-4F0E-B946-4FAEFF891A8A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9" name="Oval 1_1">
            <a:extLst>
              <a:ext uri="{FF2B5EF4-FFF2-40B4-BE49-F238E27FC236}">
                <a16:creationId xmlns:a16="http://schemas.microsoft.com/office/drawing/2014/main" id="{6654C702-3CAD-4FF1-B29F-0231A7D92569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0" name="Oval 1_1">
            <a:extLst>
              <a:ext uri="{FF2B5EF4-FFF2-40B4-BE49-F238E27FC236}">
                <a16:creationId xmlns:a16="http://schemas.microsoft.com/office/drawing/2014/main" id="{E7DD7ED0-25F6-49B3-A659-BE0116DFA2CA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1" name="Oval 1_1">
            <a:extLst>
              <a:ext uri="{FF2B5EF4-FFF2-40B4-BE49-F238E27FC236}">
                <a16:creationId xmlns:a16="http://schemas.microsoft.com/office/drawing/2014/main" id="{4BC6BFB1-DF9D-44E5-8DF4-B1C43A1CE3F7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2" name="Oval 1_1">
            <a:extLst>
              <a:ext uri="{FF2B5EF4-FFF2-40B4-BE49-F238E27FC236}">
                <a16:creationId xmlns:a16="http://schemas.microsoft.com/office/drawing/2014/main" id="{18422C63-5871-4617-800F-63B8B188F565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3" name="Oval 1_1">
            <a:extLst>
              <a:ext uri="{FF2B5EF4-FFF2-40B4-BE49-F238E27FC236}">
                <a16:creationId xmlns:a16="http://schemas.microsoft.com/office/drawing/2014/main" id="{0DE8958A-4DD0-4F55-9F9C-0EA05E61C813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4" name="Oval 1_1">
            <a:extLst>
              <a:ext uri="{FF2B5EF4-FFF2-40B4-BE49-F238E27FC236}">
                <a16:creationId xmlns:a16="http://schemas.microsoft.com/office/drawing/2014/main" id="{FF907762-A1C3-4268-B9E8-D87D5545AB74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5" name="Oval 1_1">
            <a:extLst>
              <a:ext uri="{FF2B5EF4-FFF2-40B4-BE49-F238E27FC236}">
                <a16:creationId xmlns:a16="http://schemas.microsoft.com/office/drawing/2014/main" id="{CB158531-4663-4450-93B2-AA39C1D66A53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6" name="Oval 1_1">
            <a:extLst>
              <a:ext uri="{FF2B5EF4-FFF2-40B4-BE49-F238E27FC236}">
                <a16:creationId xmlns:a16="http://schemas.microsoft.com/office/drawing/2014/main" id="{C14D6AB8-15BA-40A2-BC27-99630AA669B4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7" name="Oval 1_1">
            <a:extLst>
              <a:ext uri="{FF2B5EF4-FFF2-40B4-BE49-F238E27FC236}">
                <a16:creationId xmlns:a16="http://schemas.microsoft.com/office/drawing/2014/main" id="{67BAB2C2-E33E-4925-844B-FA582F711B52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8" name="Oval 1_1">
            <a:extLst>
              <a:ext uri="{FF2B5EF4-FFF2-40B4-BE49-F238E27FC236}">
                <a16:creationId xmlns:a16="http://schemas.microsoft.com/office/drawing/2014/main" id="{95148B46-6F8B-4338-9A36-8E11B0235314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9" name="Oval 1_1">
            <a:extLst>
              <a:ext uri="{FF2B5EF4-FFF2-40B4-BE49-F238E27FC236}">
                <a16:creationId xmlns:a16="http://schemas.microsoft.com/office/drawing/2014/main" id="{01DC349E-9C27-4D90-807D-C8044659DB04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0" name="Oval 1_1">
            <a:extLst>
              <a:ext uri="{FF2B5EF4-FFF2-40B4-BE49-F238E27FC236}">
                <a16:creationId xmlns:a16="http://schemas.microsoft.com/office/drawing/2014/main" id="{D115B3B7-A7A4-4FEA-8A61-B7EFF4110C63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1" name="Oval 1_1">
            <a:extLst>
              <a:ext uri="{FF2B5EF4-FFF2-40B4-BE49-F238E27FC236}">
                <a16:creationId xmlns:a16="http://schemas.microsoft.com/office/drawing/2014/main" id="{15F4A690-1DA0-464E-B91B-92B60FD3063C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2" name="Oval 1_1">
            <a:extLst>
              <a:ext uri="{FF2B5EF4-FFF2-40B4-BE49-F238E27FC236}">
                <a16:creationId xmlns:a16="http://schemas.microsoft.com/office/drawing/2014/main" id="{9A0FFA48-0633-4098-A1CB-4193651B334B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3" name="Oval 1_1">
            <a:extLst>
              <a:ext uri="{FF2B5EF4-FFF2-40B4-BE49-F238E27FC236}">
                <a16:creationId xmlns:a16="http://schemas.microsoft.com/office/drawing/2014/main" id="{0036AC18-D25E-4D49-87C2-BFE9E578A8FB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4" name="Oval 1_1">
            <a:extLst>
              <a:ext uri="{FF2B5EF4-FFF2-40B4-BE49-F238E27FC236}">
                <a16:creationId xmlns:a16="http://schemas.microsoft.com/office/drawing/2014/main" id="{CEDCC101-4BD5-45BA-B6CA-7F35ABC3C65A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5" name="Oval 1_1">
            <a:extLst>
              <a:ext uri="{FF2B5EF4-FFF2-40B4-BE49-F238E27FC236}">
                <a16:creationId xmlns:a16="http://schemas.microsoft.com/office/drawing/2014/main" id="{933BE017-4C02-4ED3-8FB0-7E3B0DCBF01D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6" name="Oval 1_1">
            <a:extLst>
              <a:ext uri="{FF2B5EF4-FFF2-40B4-BE49-F238E27FC236}">
                <a16:creationId xmlns:a16="http://schemas.microsoft.com/office/drawing/2014/main" id="{8D6CF0D0-69F2-4A81-8CB9-773F18613363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7" name="Oval 1_1">
            <a:extLst>
              <a:ext uri="{FF2B5EF4-FFF2-40B4-BE49-F238E27FC236}">
                <a16:creationId xmlns:a16="http://schemas.microsoft.com/office/drawing/2014/main" id="{4F88304A-ECCD-4EA7-9FA3-AB79B607E45B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8" name="Oval 1_1">
            <a:extLst>
              <a:ext uri="{FF2B5EF4-FFF2-40B4-BE49-F238E27FC236}">
                <a16:creationId xmlns:a16="http://schemas.microsoft.com/office/drawing/2014/main" id="{0D898DAE-0142-404D-9678-7B20B34C4A30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9" name="Oval 1_1">
            <a:extLst>
              <a:ext uri="{FF2B5EF4-FFF2-40B4-BE49-F238E27FC236}">
                <a16:creationId xmlns:a16="http://schemas.microsoft.com/office/drawing/2014/main" id="{5255BED1-EB57-466F-9F69-C68487D482BB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0" name="Oval 1_1">
            <a:extLst>
              <a:ext uri="{FF2B5EF4-FFF2-40B4-BE49-F238E27FC236}">
                <a16:creationId xmlns:a16="http://schemas.microsoft.com/office/drawing/2014/main" id="{E0C91775-177B-4073-9BB3-9A7403FE877C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1" name="Oval 1_1">
            <a:extLst>
              <a:ext uri="{FF2B5EF4-FFF2-40B4-BE49-F238E27FC236}">
                <a16:creationId xmlns:a16="http://schemas.microsoft.com/office/drawing/2014/main" id="{EDD03639-B8B6-40D5-8B8C-61AB418ABECD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2" name="Oval 1_1">
            <a:extLst>
              <a:ext uri="{FF2B5EF4-FFF2-40B4-BE49-F238E27FC236}">
                <a16:creationId xmlns:a16="http://schemas.microsoft.com/office/drawing/2014/main" id="{C38453C7-0DEE-444E-8CD0-41A9D6517A2D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3" name="Oval 1_1">
            <a:extLst>
              <a:ext uri="{FF2B5EF4-FFF2-40B4-BE49-F238E27FC236}">
                <a16:creationId xmlns:a16="http://schemas.microsoft.com/office/drawing/2014/main" id="{3E898B15-99F6-4F2F-A62F-B748B499D1DB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4" name="Oval 1_1">
            <a:extLst>
              <a:ext uri="{FF2B5EF4-FFF2-40B4-BE49-F238E27FC236}">
                <a16:creationId xmlns:a16="http://schemas.microsoft.com/office/drawing/2014/main" id="{69B2533B-66F8-4407-9EA7-3D3AF36AF599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5" name="Oval 1_1">
            <a:extLst>
              <a:ext uri="{FF2B5EF4-FFF2-40B4-BE49-F238E27FC236}">
                <a16:creationId xmlns:a16="http://schemas.microsoft.com/office/drawing/2014/main" id="{BF874447-9E87-43E5-847A-AFD620897FA4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6" name="Oval 1_1">
            <a:extLst>
              <a:ext uri="{FF2B5EF4-FFF2-40B4-BE49-F238E27FC236}">
                <a16:creationId xmlns:a16="http://schemas.microsoft.com/office/drawing/2014/main" id="{35370C7A-1A5C-488D-93DD-626E49F59683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7" name="Oval 1_1">
            <a:extLst>
              <a:ext uri="{FF2B5EF4-FFF2-40B4-BE49-F238E27FC236}">
                <a16:creationId xmlns:a16="http://schemas.microsoft.com/office/drawing/2014/main" id="{B2FB7D01-67BA-40FC-9BEC-7E051DE62AA3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8" name="Oval 1_1">
            <a:extLst>
              <a:ext uri="{FF2B5EF4-FFF2-40B4-BE49-F238E27FC236}">
                <a16:creationId xmlns:a16="http://schemas.microsoft.com/office/drawing/2014/main" id="{5DBE6700-B590-4FBF-A2A1-52D874E6FB0A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9" name="Oval 1_1">
            <a:extLst>
              <a:ext uri="{FF2B5EF4-FFF2-40B4-BE49-F238E27FC236}">
                <a16:creationId xmlns:a16="http://schemas.microsoft.com/office/drawing/2014/main" id="{B5C40EC5-ECE6-4B65-862E-13F43F877FF8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0" name="Oval 1_1">
            <a:extLst>
              <a:ext uri="{FF2B5EF4-FFF2-40B4-BE49-F238E27FC236}">
                <a16:creationId xmlns:a16="http://schemas.microsoft.com/office/drawing/2014/main" id="{5FE2C1A2-9369-42A2-A6A8-B30902871F52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1" name="Oval 1_1">
            <a:extLst>
              <a:ext uri="{FF2B5EF4-FFF2-40B4-BE49-F238E27FC236}">
                <a16:creationId xmlns:a16="http://schemas.microsoft.com/office/drawing/2014/main" id="{5E6AF3C8-DEF9-473F-B8AA-13EA5B6B1579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2" name="Oval 1_1">
            <a:extLst>
              <a:ext uri="{FF2B5EF4-FFF2-40B4-BE49-F238E27FC236}">
                <a16:creationId xmlns:a16="http://schemas.microsoft.com/office/drawing/2014/main" id="{4298CF4C-E3A3-4017-951F-0D07EA402AE2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3" name="Oval 1_1">
            <a:extLst>
              <a:ext uri="{FF2B5EF4-FFF2-40B4-BE49-F238E27FC236}">
                <a16:creationId xmlns:a16="http://schemas.microsoft.com/office/drawing/2014/main" id="{3F165390-44A6-4254-B161-D433A3574420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4" name="Oval 1_1">
            <a:extLst>
              <a:ext uri="{FF2B5EF4-FFF2-40B4-BE49-F238E27FC236}">
                <a16:creationId xmlns:a16="http://schemas.microsoft.com/office/drawing/2014/main" id="{2531872B-3F61-4FE0-9083-FAD7D7ED1CCD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5" name="Oval 1_1">
            <a:extLst>
              <a:ext uri="{FF2B5EF4-FFF2-40B4-BE49-F238E27FC236}">
                <a16:creationId xmlns:a16="http://schemas.microsoft.com/office/drawing/2014/main" id="{E2E7797E-E3F5-4DCC-A6A1-87123335A1C0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6" name="Oval 1_1">
            <a:extLst>
              <a:ext uri="{FF2B5EF4-FFF2-40B4-BE49-F238E27FC236}">
                <a16:creationId xmlns:a16="http://schemas.microsoft.com/office/drawing/2014/main" id="{CDBC7796-0BD6-4AEE-83EB-432BCC83A584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7" name="Oval 1_1">
            <a:extLst>
              <a:ext uri="{FF2B5EF4-FFF2-40B4-BE49-F238E27FC236}">
                <a16:creationId xmlns:a16="http://schemas.microsoft.com/office/drawing/2014/main" id="{677BCE85-615B-4E51-BEA7-6C3A99F74A95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8" name="Oval 1_1">
            <a:extLst>
              <a:ext uri="{FF2B5EF4-FFF2-40B4-BE49-F238E27FC236}">
                <a16:creationId xmlns:a16="http://schemas.microsoft.com/office/drawing/2014/main" id="{73653D27-2956-4A90-B892-42902C4C5805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9" name="Oval 1_1">
            <a:extLst>
              <a:ext uri="{FF2B5EF4-FFF2-40B4-BE49-F238E27FC236}">
                <a16:creationId xmlns:a16="http://schemas.microsoft.com/office/drawing/2014/main" id="{56FC84CD-0D26-4044-AE45-2E32BC29FB51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0" name="Oval 1_1">
            <a:extLst>
              <a:ext uri="{FF2B5EF4-FFF2-40B4-BE49-F238E27FC236}">
                <a16:creationId xmlns:a16="http://schemas.microsoft.com/office/drawing/2014/main" id="{19929E73-54AB-4A7D-A7F6-683F7659995F}"/>
              </a:ext>
            </a:extLst>
          </p:cNvPr>
          <p:cNvSpPr/>
          <p:nvPr/>
        </p:nvSpPr>
        <p:spPr>
          <a:xfrm>
            <a:off x="6040267" y="337326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1" name="Oval 1_1">
            <a:extLst>
              <a:ext uri="{FF2B5EF4-FFF2-40B4-BE49-F238E27FC236}">
                <a16:creationId xmlns:a16="http://schemas.microsoft.com/office/drawing/2014/main" id="{EEA0BF6B-2BA5-44BF-BB53-6DC780FBC1B3}"/>
              </a:ext>
            </a:extLst>
          </p:cNvPr>
          <p:cNvSpPr/>
          <p:nvPr/>
        </p:nvSpPr>
        <p:spPr>
          <a:xfrm>
            <a:off x="6040267" y="339567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D9A60AF6-08ED-4515-8E51-37C9C198E29E}"/>
              </a:ext>
            </a:extLst>
          </p:cNvPr>
          <p:cNvSpPr txBox="1"/>
          <p:nvPr/>
        </p:nvSpPr>
        <p:spPr>
          <a:xfrm>
            <a:off x="8826067" y="3659002"/>
            <a:ext cx="2447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If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I'm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97D9BC4-08B7-45E2-93AD-45F1F35FBBA0}"/>
              </a:ext>
            </a:extLst>
          </p:cNvPr>
          <p:cNvSpPr txBox="1"/>
          <p:nvPr/>
        </p:nvSpPr>
        <p:spPr>
          <a:xfrm>
            <a:off x="6151732" y="3244333"/>
            <a:ext cx="117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point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160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250">
        <p159:morph option="byWord"/>
      </p:transition>
    </mc:Choice>
    <mc:Fallback xmlns="">
      <p:transition advClick="0" advTm="25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1_1">
            <a:extLst>
              <a:ext uri="{FF2B5EF4-FFF2-40B4-BE49-F238E27FC236}">
                <a16:creationId xmlns:a16="http://schemas.microsoft.com/office/drawing/2014/main" id="{819BC2B4-572A-46B8-AC50-61406FAA220A}"/>
              </a:ext>
            </a:extLst>
          </p:cNvPr>
          <p:cNvSpPr/>
          <p:nvPr/>
        </p:nvSpPr>
        <p:spPr>
          <a:xfrm>
            <a:off x="13030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Oval 1_1">
            <a:extLst>
              <a:ext uri="{FF2B5EF4-FFF2-40B4-BE49-F238E27FC236}">
                <a16:creationId xmlns:a16="http://schemas.microsoft.com/office/drawing/2014/main" id="{F253AF86-D3AB-42BB-998A-7D1B4B71111D}"/>
              </a:ext>
            </a:extLst>
          </p:cNvPr>
          <p:cNvSpPr/>
          <p:nvPr/>
        </p:nvSpPr>
        <p:spPr>
          <a:xfrm>
            <a:off x="18603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Oval 1_1">
            <a:extLst>
              <a:ext uri="{FF2B5EF4-FFF2-40B4-BE49-F238E27FC236}">
                <a16:creationId xmlns:a16="http://schemas.microsoft.com/office/drawing/2014/main" id="{6CCBC325-797C-4E60-A635-B99B1BB5AF91}"/>
              </a:ext>
            </a:extLst>
          </p:cNvPr>
          <p:cNvSpPr/>
          <p:nvPr/>
        </p:nvSpPr>
        <p:spPr>
          <a:xfrm>
            <a:off x="24176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Oval 1_1">
            <a:extLst>
              <a:ext uri="{FF2B5EF4-FFF2-40B4-BE49-F238E27FC236}">
                <a16:creationId xmlns:a16="http://schemas.microsoft.com/office/drawing/2014/main" id="{E8F18A91-9481-4E6A-B0E8-31B93F70F3DE}"/>
              </a:ext>
            </a:extLst>
          </p:cNvPr>
          <p:cNvSpPr/>
          <p:nvPr/>
        </p:nvSpPr>
        <p:spPr>
          <a:xfrm>
            <a:off x="29749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Oval 1_1">
            <a:extLst>
              <a:ext uri="{FF2B5EF4-FFF2-40B4-BE49-F238E27FC236}">
                <a16:creationId xmlns:a16="http://schemas.microsoft.com/office/drawing/2014/main" id="{E297701D-D977-4BB0-8FAA-5E9F2AA1F6D3}"/>
              </a:ext>
            </a:extLst>
          </p:cNvPr>
          <p:cNvSpPr/>
          <p:nvPr/>
        </p:nvSpPr>
        <p:spPr>
          <a:xfrm>
            <a:off x="35323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Oval 1_1">
            <a:extLst>
              <a:ext uri="{FF2B5EF4-FFF2-40B4-BE49-F238E27FC236}">
                <a16:creationId xmlns:a16="http://schemas.microsoft.com/office/drawing/2014/main" id="{7429E2B9-7664-4151-8FA5-4A59EDE9FFF4}"/>
              </a:ext>
            </a:extLst>
          </p:cNvPr>
          <p:cNvSpPr/>
          <p:nvPr/>
        </p:nvSpPr>
        <p:spPr>
          <a:xfrm>
            <a:off x="40896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Oval 1_1">
            <a:extLst>
              <a:ext uri="{FF2B5EF4-FFF2-40B4-BE49-F238E27FC236}">
                <a16:creationId xmlns:a16="http://schemas.microsoft.com/office/drawing/2014/main" id="{7E5CF680-CF04-421C-9AA1-01106A96D77E}"/>
              </a:ext>
            </a:extLst>
          </p:cNvPr>
          <p:cNvSpPr/>
          <p:nvPr/>
        </p:nvSpPr>
        <p:spPr>
          <a:xfrm>
            <a:off x="46469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Oval 1_1">
            <a:extLst>
              <a:ext uri="{FF2B5EF4-FFF2-40B4-BE49-F238E27FC236}">
                <a16:creationId xmlns:a16="http://schemas.microsoft.com/office/drawing/2014/main" id="{4F1DFEF5-FAF5-4126-8750-FD52F92EFA26}"/>
              </a:ext>
            </a:extLst>
          </p:cNvPr>
          <p:cNvSpPr/>
          <p:nvPr/>
        </p:nvSpPr>
        <p:spPr>
          <a:xfrm>
            <a:off x="52042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Oval 1_1">
            <a:extLst>
              <a:ext uri="{FF2B5EF4-FFF2-40B4-BE49-F238E27FC236}">
                <a16:creationId xmlns:a16="http://schemas.microsoft.com/office/drawing/2014/main" id="{F36EE96D-FCF6-4793-A121-6B932AFAFBF3}"/>
              </a:ext>
            </a:extLst>
          </p:cNvPr>
          <p:cNvSpPr/>
          <p:nvPr/>
        </p:nvSpPr>
        <p:spPr>
          <a:xfrm>
            <a:off x="57616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Oval 1_1">
            <a:extLst>
              <a:ext uri="{FF2B5EF4-FFF2-40B4-BE49-F238E27FC236}">
                <a16:creationId xmlns:a16="http://schemas.microsoft.com/office/drawing/2014/main" id="{37D7A2EE-0AA3-4C46-899D-37AEA6378908}"/>
              </a:ext>
            </a:extLst>
          </p:cNvPr>
          <p:cNvSpPr/>
          <p:nvPr/>
        </p:nvSpPr>
        <p:spPr>
          <a:xfrm>
            <a:off x="63189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Oval 1_1">
            <a:extLst>
              <a:ext uri="{FF2B5EF4-FFF2-40B4-BE49-F238E27FC236}">
                <a16:creationId xmlns:a16="http://schemas.microsoft.com/office/drawing/2014/main" id="{BB397B0E-CC08-4926-9D11-98F11516CFB2}"/>
              </a:ext>
            </a:extLst>
          </p:cNvPr>
          <p:cNvSpPr/>
          <p:nvPr/>
        </p:nvSpPr>
        <p:spPr>
          <a:xfrm>
            <a:off x="68762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Oval 1_1">
            <a:extLst>
              <a:ext uri="{FF2B5EF4-FFF2-40B4-BE49-F238E27FC236}">
                <a16:creationId xmlns:a16="http://schemas.microsoft.com/office/drawing/2014/main" id="{28ADE153-6700-41F3-A0DD-38483987B975}"/>
              </a:ext>
            </a:extLst>
          </p:cNvPr>
          <p:cNvSpPr/>
          <p:nvPr/>
        </p:nvSpPr>
        <p:spPr>
          <a:xfrm>
            <a:off x="74335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Oval 1_1">
            <a:extLst>
              <a:ext uri="{FF2B5EF4-FFF2-40B4-BE49-F238E27FC236}">
                <a16:creationId xmlns:a16="http://schemas.microsoft.com/office/drawing/2014/main" id="{BE97B331-1EC5-46E6-8A39-1DBB8708372A}"/>
              </a:ext>
            </a:extLst>
          </p:cNvPr>
          <p:cNvSpPr/>
          <p:nvPr/>
        </p:nvSpPr>
        <p:spPr>
          <a:xfrm>
            <a:off x="79909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Oval 1_1">
            <a:extLst>
              <a:ext uri="{FF2B5EF4-FFF2-40B4-BE49-F238E27FC236}">
                <a16:creationId xmlns:a16="http://schemas.microsoft.com/office/drawing/2014/main" id="{3573089D-0E13-4BB7-82E8-4C9D61DED5BF}"/>
              </a:ext>
            </a:extLst>
          </p:cNvPr>
          <p:cNvSpPr/>
          <p:nvPr/>
        </p:nvSpPr>
        <p:spPr>
          <a:xfrm>
            <a:off x="854822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Oval 1_1">
            <a:extLst>
              <a:ext uri="{FF2B5EF4-FFF2-40B4-BE49-F238E27FC236}">
                <a16:creationId xmlns:a16="http://schemas.microsoft.com/office/drawing/2014/main" id="{60AA7E9B-3AA1-4F9B-B499-AE2EB58112B7}"/>
              </a:ext>
            </a:extLst>
          </p:cNvPr>
          <p:cNvSpPr/>
          <p:nvPr/>
        </p:nvSpPr>
        <p:spPr>
          <a:xfrm>
            <a:off x="91055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Oval 1_1">
            <a:extLst>
              <a:ext uri="{FF2B5EF4-FFF2-40B4-BE49-F238E27FC236}">
                <a16:creationId xmlns:a16="http://schemas.microsoft.com/office/drawing/2014/main" id="{55E7EA17-2E8F-4668-A394-4A6FF8402A1F}"/>
              </a:ext>
            </a:extLst>
          </p:cNvPr>
          <p:cNvSpPr/>
          <p:nvPr/>
        </p:nvSpPr>
        <p:spPr>
          <a:xfrm>
            <a:off x="966287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Oval 1_1">
            <a:extLst>
              <a:ext uri="{FF2B5EF4-FFF2-40B4-BE49-F238E27FC236}">
                <a16:creationId xmlns:a16="http://schemas.microsoft.com/office/drawing/2014/main" id="{C54B61A2-1265-496B-8FC9-0774AE3D154D}"/>
              </a:ext>
            </a:extLst>
          </p:cNvPr>
          <p:cNvSpPr/>
          <p:nvPr/>
        </p:nvSpPr>
        <p:spPr>
          <a:xfrm>
            <a:off x="102202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Oval 1_1">
            <a:extLst>
              <a:ext uri="{FF2B5EF4-FFF2-40B4-BE49-F238E27FC236}">
                <a16:creationId xmlns:a16="http://schemas.microsoft.com/office/drawing/2014/main" id="{0DE18ACF-31F7-46C1-98CF-BD9655E23714}"/>
              </a:ext>
            </a:extLst>
          </p:cNvPr>
          <p:cNvSpPr/>
          <p:nvPr/>
        </p:nvSpPr>
        <p:spPr>
          <a:xfrm>
            <a:off x="10777530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Oval 1_1">
            <a:extLst>
              <a:ext uri="{FF2B5EF4-FFF2-40B4-BE49-F238E27FC236}">
                <a16:creationId xmlns:a16="http://schemas.microsoft.com/office/drawing/2014/main" id="{4A3ADBF3-1CC3-4FAB-9807-5592B2293D04}"/>
              </a:ext>
            </a:extLst>
          </p:cNvPr>
          <p:cNvSpPr/>
          <p:nvPr/>
        </p:nvSpPr>
        <p:spPr>
          <a:xfrm>
            <a:off x="13030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Oval 1_1">
            <a:extLst>
              <a:ext uri="{FF2B5EF4-FFF2-40B4-BE49-F238E27FC236}">
                <a16:creationId xmlns:a16="http://schemas.microsoft.com/office/drawing/2014/main" id="{82EF1A31-9DC7-4D41-9861-A1A778F41412}"/>
              </a:ext>
            </a:extLst>
          </p:cNvPr>
          <p:cNvSpPr/>
          <p:nvPr/>
        </p:nvSpPr>
        <p:spPr>
          <a:xfrm>
            <a:off x="18603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Oval 1_1">
            <a:extLst>
              <a:ext uri="{FF2B5EF4-FFF2-40B4-BE49-F238E27FC236}">
                <a16:creationId xmlns:a16="http://schemas.microsoft.com/office/drawing/2014/main" id="{DC9C1D74-16A2-42B6-B17E-F5B426DA99F5}"/>
              </a:ext>
            </a:extLst>
          </p:cNvPr>
          <p:cNvSpPr/>
          <p:nvPr/>
        </p:nvSpPr>
        <p:spPr>
          <a:xfrm>
            <a:off x="24176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Oval 1_1">
            <a:extLst>
              <a:ext uri="{FF2B5EF4-FFF2-40B4-BE49-F238E27FC236}">
                <a16:creationId xmlns:a16="http://schemas.microsoft.com/office/drawing/2014/main" id="{4DBEE3E3-51AD-4245-A53C-A7E8D54AE7F5}"/>
              </a:ext>
            </a:extLst>
          </p:cNvPr>
          <p:cNvSpPr/>
          <p:nvPr/>
        </p:nvSpPr>
        <p:spPr>
          <a:xfrm>
            <a:off x="29749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Oval 1_1">
            <a:extLst>
              <a:ext uri="{FF2B5EF4-FFF2-40B4-BE49-F238E27FC236}">
                <a16:creationId xmlns:a16="http://schemas.microsoft.com/office/drawing/2014/main" id="{4FBE0A5E-2A02-4556-A514-9166A6E5F1B2}"/>
              </a:ext>
            </a:extLst>
          </p:cNvPr>
          <p:cNvSpPr/>
          <p:nvPr/>
        </p:nvSpPr>
        <p:spPr>
          <a:xfrm>
            <a:off x="35323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Oval 1_1">
            <a:extLst>
              <a:ext uri="{FF2B5EF4-FFF2-40B4-BE49-F238E27FC236}">
                <a16:creationId xmlns:a16="http://schemas.microsoft.com/office/drawing/2014/main" id="{6DC61321-27EA-4D86-9F21-7B4B0D32A05E}"/>
              </a:ext>
            </a:extLst>
          </p:cNvPr>
          <p:cNvSpPr/>
          <p:nvPr/>
        </p:nvSpPr>
        <p:spPr>
          <a:xfrm>
            <a:off x="40896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Oval 1_1">
            <a:extLst>
              <a:ext uri="{FF2B5EF4-FFF2-40B4-BE49-F238E27FC236}">
                <a16:creationId xmlns:a16="http://schemas.microsoft.com/office/drawing/2014/main" id="{6EB42AC5-83C2-46FC-AA9E-3F21E809D2C5}"/>
              </a:ext>
            </a:extLst>
          </p:cNvPr>
          <p:cNvSpPr/>
          <p:nvPr/>
        </p:nvSpPr>
        <p:spPr>
          <a:xfrm>
            <a:off x="46469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Oval 1_1">
            <a:extLst>
              <a:ext uri="{FF2B5EF4-FFF2-40B4-BE49-F238E27FC236}">
                <a16:creationId xmlns:a16="http://schemas.microsoft.com/office/drawing/2014/main" id="{93349C45-5EC7-4A13-B9D2-A50BEC87C1F0}"/>
              </a:ext>
            </a:extLst>
          </p:cNvPr>
          <p:cNvSpPr/>
          <p:nvPr/>
        </p:nvSpPr>
        <p:spPr>
          <a:xfrm>
            <a:off x="52042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Oval 1_1">
            <a:extLst>
              <a:ext uri="{FF2B5EF4-FFF2-40B4-BE49-F238E27FC236}">
                <a16:creationId xmlns:a16="http://schemas.microsoft.com/office/drawing/2014/main" id="{DAB86042-B0C0-4E07-A8B8-864B0D72B629}"/>
              </a:ext>
            </a:extLst>
          </p:cNvPr>
          <p:cNvSpPr/>
          <p:nvPr/>
        </p:nvSpPr>
        <p:spPr>
          <a:xfrm>
            <a:off x="57616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Oval 1_1">
            <a:extLst>
              <a:ext uri="{FF2B5EF4-FFF2-40B4-BE49-F238E27FC236}">
                <a16:creationId xmlns:a16="http://schemas.microsoft.com/office/drawing/2014/main" id="{052DCB9E-56DF-44A4-A10A-AEB5E5535924}"/>
              </a:ext>
            </a:extLst>
          </p:cNvPr>
          <p:cNvSpPr/>
          <p:nvPr/>
        </p:nvSpPr>
        <p:spPr>
          <a:xfrm>
            <a:off x="63189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Oval 1_1">
            <a:extLst>
              <a:ext uri="{FF2B5EF4-FFF2-40B4-BE49-F238E27FC236}">
                <a16:creationId xmlns:a16="http://schemas.microsoft.com/office/drawing/2014/main" id="{F4AA09DF-C3AB-46AC-90E0-9628DA065249}"/>
              </a:ext>
            </a:extLst>
          </p:cNvPr>
          <p:cNvSpPr/>
          <p:nvPr/>
        </p:nvSpPr>
        <p:spPr>
          <a:xfrm>
            <a:off x="68762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3" name="Oval 1_1">
            <a:extLst>
              <a:ext uri="{FF2B5EF4-FFF2-40B4-BE49-F238E27FC236}">
                <a16:creationId xmlns:a16="http://schemas.microsoft.com/office/drawing/2014/main" id="{E41ACE97-3CFD-4D43-A9AE-BAD8C44BA8B3}"/>
              </a:ext>
            </a:extLst>
          </p:cNvPr>
          <p:cNvSpPr/>
          <p:nvPr/>
        </p:nvSpPr>
        <p:spPr>
          <a:xfrm>
            <a:off x="74335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Oval 1_1">
            <a:extLst>
              <a:ext uri="{FF2B5EF4-FFF2-40B4-BE49-F238E27FC236}">
                <a16:creationId xmlns:a16="http://schemas.microsoft.com/office/drawing/2014/main" id="{D185DAB1-DEDE-487D-8E63-50AA73FCDB5E}"/>
              </a:ext>
            </a:extLst>
          </p:cNvPr>
          <p:cNvSpPr/>
          <p:nvPr/>
        </p:nvSpPr>
        <p:spPr>
          <a:xfrm>
            <a:off x="79909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5" name="Oval 1_1">
            <a:extLst>
              <a:ext uri="{FF2B5EF4-FFF2-40B4-BE49-F238E27FC236}">
                <a16:creationId xmlns:a16="http://schemas.microsoft.com/office/drawing/2014/main" id="{8A5C85D9-BD71-4333-952A-62AF3847CDC0}"/>
              </a:ext>
            </a:extLst>
          </p:cNvPr>
          <p:cNvSpPr/>
          <p:nvPr/>
        </p:nvSpPr>
        <p:spPr>
          <a:xfrm>
            <a:off x="854822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6" name="Oval 1_1">
            <a:extLst>
              <a:ext uri="{FF2B5EF4-FFF2-40B4-BE49-F238E27FC236}">
                <a16:creationId xmlns:a16="http://schemas.microsoft.com/office/drawing/2014/main" id="{F7C43EEC-2AA2-45AE-8A05-A02455A48888}"/>
              </a:ext>
            </a:extLst>
          </p:cNvPr>
          <p:cNvSpPr/>
          <p:nvPr/>
        </p:nvSpPr>
        <p:spPr>
          <a:xfrm>
            <a:off x="91055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" name="Oval 1_1">
            <a:extLst>
              <a:ext uri="{FF2B5EF4-FFF2-40B4-BE49-F238E27FC236}">
                <a16:creationId xmlns:a16="http://schemas.microsoft.com/office/drawing/2014/main" id="{9AC50C67-F1F1-4DAD-9D49-AC8A9BDE9B27}"/>
              </a:ext>
            </a:extLst>
          </p:cNvPr>
          <p:cNvSpPr/>
          <p:nvPr/>
        </p:nvSpPr>
        <p:spPr>
          <a:xfrm>
            <a:off x="966287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8" name="Oval 1_1">
            <a:extLst>
              <a:ext uri="{FF2B5EF4-FFF2-40B4-BE49-F238E27FC236}">
                <a16:creationId xmlns:a16="http://schemas.microsoft.com/office/drawing/2014/main" id="{70FC4528-2250-495D-9B18-7284FE7ED766}"/>
              </a:ext>
            </a:extLst>
          </p:cNvPr>
          <p:cNvSpPr/>
          <p:nvPr/>
        </p:nvSpPr>
        <p:spPr>
          <a:xfrm>
            <a:off x="102202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9" name="Oval 1_1">
            <a:extLst>
              <a:ext uri="{FF2B5EF4-FFF2-40B4-BE49-F238E27FC236}">
                <a16:creationId xmlns:a16="http://schemas.microsoft.com/office/drawing/2014/main" id="{4D542C27-414C-4C26-B05F-45BE90FFC424}"/>
              </a:ext>
            </a:extLst>
          </p:cNvPr>
          <p:cNvSpPr/>
          <p:nvPr/>
        </p:nvSpPr>
        <p:spPr>
          <a:xfrm>
            <a:off x="10777530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" name="Oval 1_1">
            <a:extLst>
              <a:ext uri="{FF2B5EF4-FFF2-40B4-BE49-F238E27FC236}">
                <a16:creationId xmlns:a16="http://schemas.microsoft.com/office/drawing/2014/main" id="{3EE99AE0-E50D-4620-A3C3-93994310FD06}"/>
              </a:ext>
            </a:extLst>
          </p:cNvPr>
          <p:cNvSpPr/>
          <p:nvPr/>
        </p:nvSpPr>
        <p:spPr>
          <a:xfrm>
            <a:off x="13030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" name="Oval 1_1">
            <a:extLst>
              <a:ext uri="{FF2B5EF4-FFF2-40B4-BE49-F238E27FC236}">
                <a16:creationId xmlns:a16="http://schemas.microsoft.com/office/drawing/2014/main" id="{B8491979-AD3B-4FE5-9EAE-E9CE49947E3C}"/>
              </a:ext>
            </a:extLst>
          </p:cNvPr>
          <p:cNvSpPr/>
          <p:nvPr/>
        </p:nvSpPr>
        <p:spPr>
          <a:xfrm>
            <a:off x="18603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2" name="Oval 1_1">
            <a:extLst>
              <a:ext uri="{FF2B5EF4-FFF2-40B4-BE49-F238E27FC236}">
                <a16:creationId xmlns:a16="http://schemas.microsoft.com/office/drawing/2014/main" id="{C934FC9D-054C-4AAF-9A18-D4C224779C55}"/>
              </a:ext>
            </a:extLst>
          </p:cNvPr>
          <p:cNvSpPr/>
          <p:nvPr/>
        </p:nvSpPr>
        <p:spPr>
          <a:xfrm>
            <a:off x="24176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3" name="Oval 1_1">
            <a:extLst>
              <a:ext uri="{FF2B5EF4-FFF2-40B4-BE49-F238E27FC236}">
                <a16:creationId xmlns:a16="http://schemas.microsoft.com/office/drawing/2014/main" id="{AF719073-C311-4197-9F67-7AAA61115274}"/>
              </a:ext>
            </a:extLst>
          </p:cNvPr>
          <p:cNvSpPr/>
          <p:nvPr/>
        </p:nvSpPr>
        <p:spPr>
          <a:xfrm>
            <a:off x="29749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4" name="Oval 1_1">
            <a:extLst>
              <a:ext uri="{FF2B5EF4-FFF2-40B4-BE49-F238E27FC236}">
                <a16:creationId xmlns:a16="http://schemas.microsoft.com/office/drawing/2014/main" id="{5034596C-97D9-4183-BEF6-928EA0711997}"/>
              </a:ext>
            </a:extLst>
          </p:cNvPr>
          <p:cNvSpPr/>
          <p:nvPr/>
        </p:nvSpPr>
        <p:spPr>
          <a:xfrm>
            <a:off x="35323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5" name="Oval 1_1">
            <a:extLst>
              <a:ext uri="{FF2B5EF4-FFF2-40B4-BE49-F238E27FC236}">
                <a16:creationId xmlns:a16="http://schemas.microsoft.com/office/drawing/2014/main" id="{75CD22C4-E699-4638-81C2-C36FCBEF47BC}"/>
              </a:ext>
            </a:extLst>
          </p:cNvPr>
          <p:cNvSpPr/>
          <p:nvPr/>
        </p:nvSpPr>
        <p:spPr>
          <a:xfrm>
            <a:off x="40896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6" name="Oval 1_1">
            <a:extLst>
              <a:ext uri="{FF2B5EF4-FFF2-40B4-BE49-F238E27FC236}">
                <a16:creationId xmlns:a16="http://schemas.microsoft.com/office/drawing/2014/main" id="{19AC0AA7-6B3E-480A-AFD8-EEF384AE5184}"/>
              </a:ext>
            </a:extLst>
          </p:cNvPr>
          <p:cNvSpPr/>
          <p:nvPr/>
        </p:nvSpPr>
        <p:spPr>
          <a:xfrm>
            <a:off x="46469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7" name="Oval 1_1">
            <a:extLst>
              <a:ext uri="{FF2B5EF4-FFF2-40B4-BE49-F238E27FC236}">
                <a16:creationId xmlns:a16="http://schemas.microsoft.com/office/drawing/2014/main" id="{53B55E08-D98B-48D6-B1C5-F9784A13CD8F}"/>
              </a:ext>
            </a:extLst>
          </p:cNvPr>
          <p:cNvSpPr/>
          <p:nvPr/>
        </p:nvSpPr>
        <p:spPr>
          <a:xfrm>
            <a:off x="52042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8" name="Oval 1_1">
            <a:extLst>
              <a:ext uri="{FF2B5EF4-FFF2-40B4-BE49-F238E27FC236}">
                <a16:creationId xmlns:a16="http://schemas.microsoft.com/office/drawing/2014/main" id="{5D304482-7BD2-4771-BE10-614EF4D16CC0}"/>
              </a:ext>
            </a:extLst>
          </p:cNvPr>
          <p:cNvSpPr/>
          <p:nvPr/>
        </p:nvSpPr>
        <p:spPr>
          <a:xfrm>
            <a:off x="57616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Oval 1_1">
            <a:extLst>
              <a:ext uri="{FF2B5EF4-FFF2-40B4-BE49-F238E27FC236}">
                <a16:creationId xmlns:a16="http://schemas.microsoft.com/office/drawing/2014/main" id="{ED41BDE1-E69A-4455-A847-51C48C809F04}"/>
              </a:ext>
            </a:extLst>
          </p:cNvPr>
          <p:cNvSpPr/>
          <p:nvPr/>
        </p:nvSpPr>
        <p:spPr>
          <a:xfrm>
            <a:off x="63189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0" name="Oval 1_1">
            <a:extLst>
              <a:ext uri="{FF2B5EF4-FFF2-40B4-BE49-F238E27FC236}">
                <a16:creationId xmlns:a16="http://schemas.microsoft.com/office/drawing/2014/main" id="{881CBFF8-6681-4426-A135-11C04A5C681C}"/>
              </a:ext>
            </a:extLst>
          </p:cNvPr>
          <p:cNvSpPr/>
          <p:nvPr/>
        </p:nvSpPr>
        <p:spPr>
          <a:xfrm>
            <a:off x="68762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" name="Oval 1_1">
            <a:extLst>
              <a:ext uri="{FF2B5EF4-FFF2-40B4-BE49-F238E27FC236}">
                <a16:creationId xmlns:a16="http://schemas.microsoft.com/office/drawing/2014/main" id="{0BE25714-4226-4558-8385-736ECAFDB6FA}"/>
              </a:ext>
            </a:extLst>
          </p:cNvPr>
          <p:cNvSpPr/>
          <p:nvPr/>
        </p:nvSpPr>
        <p:spPr>
          <a:xfrm>
            <a:off x="74335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" name="Oval 1_1">
            <a:extLst>
              <a:ext uri="{FF2B5EF4-FFF2-40B4-BE49-F238E27FC236}">
                <a16:creationId xmlns:a16="http://schemas.microsoft.com/office/drawing/2014/main" id="{B675D1A6-5D2F-46C0-A599-D1B90EC73C85}"/>
              </a:ext>
            </a:extLst>
          </p:cNvPr>
          <p:cNvSpPr/>
          <p:nvPr/>
        </p:nvSpPr>
        <p:spPr>
          <a:xfrm>
            <a:off x="79909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3" name="Oval 1_1">
            <a:extLst>
              <a:ext uri="{FF2B5EF4-FFF2-40B4-BE49-F238E27FC236}">
                <a16:creationId xmlns:a16="http://schemas.microsoft.com/office/drawing/2014/main" id="{F875CAA0-C139-41A8-92B7-7F94140D5B87}"/>
              </a:ext>
            </a:extLst>
          </p:cNvPr>
          <p:cNvSpPr/>
          <p:nvPr/>
        </p:nvSpPr>
        <p:spPr>
          <a:xfrm>
            <a:off x="854822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4" name="Oval 1_1">
            <a:extLst>
              <a:ext uri="{FF2B5EF4-FFF2-40B4-BE49-F238E27FC236}">
                <a16:creationId xmlns:a16="http://schemas.microsoft.com/office/drawing/2014/main" id="{956F4C47-C125-40BC-BDD0-5216E75F61A5}"/>
              </a:ext>
            </a:extLst>
          </p:cNvPr>
          <p:cNvSpPr/>
          <p:nvPr/>
        </p:nvSpPr>
        <p:spPr>
          <a:xfrm>
            <a:off x="91055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5" name="Oval 1_1">
            <a:extLst>
              <a:ext uri="{FF2B5EF4-FFF2-40B4-BE49-F238E27FC236}">
                <a16:creationId xmlns:a16="http://schemas.microsoft.com/office/drawing/2014/main" id="{09BD482F-46A0-4190-8F6B-054B8A9770E6}"/>
              </a:ext>
            </a:extLst>
          </p:cNvPr>
          <p:cNvSpPr/>
          <p:nvPr/>
        </p:nvSpPr>
        <p:spPr>
          <a:xfrm>
            <a:off x="966287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" name="Oval 1_1">
            <a:extLst>
              <a:ext uri="{FF2B5EF4-FFF2-40B4-BE49-F238E27FC236}">
                <a16:creationId xmlns:a16="http://schemas.microsoft.com/office/drawing/2014/main" id="{ABD71225-321E-4A9C-BDBA-20BEE986AB4E}"/>
              </a:ext>
            </a:extLst>
          </p:cNvPr>
          <p:cNvSpPr/>
          <p:nvPr/>
        </p:nvSpPr>
        <p:spPr>
          <a:xfrm>
            <a:off x="102202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" name="Oval 1_1">
            <a:extLst>
              <a:ext uri="{FF2B5EF4-FFF2-40B4-BE49-F238E27FC236}">
                <a16:creationId xmlns:a16="http://schemas.microsoft.com/office/drawing/2014/main" id="{62A663F5-83C2-4C79-B2A5-3C1E27B171F0}"/>
              </a:ext>
            </a:extLst>
          </p:cNvPr>
          <p:cNvSpPr/>
          <p:nvPr/>
        </p:nvSpPr>
        <p:spPr>
          <a:xfrm>
            <a:off x="10777530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" name="Oval 1_1">
            <a:extLst>
              <a:ext uri="{FF2B5EF4-FFF2-40B4-BE49-F238E27FC236}">
                <a16:creationId xmlns:a16="http://schemas.microsoft.com/office/drawing/2014/main" id="{38DB42DF-CE63-4CAD-B02A-D1B80E585273}"/>
              </a:ext>
            </a:extLst>
          </p:cNvPr>
          <p:cNvSpPr/>
          <p:nvPr/>
        </p:nvSpPr>
        <p:spPr>
          <a:xfrm>
            <a:off x="13030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" name="Oval 1_1">
            <a:extLst>
              <a:ext uri="{FF2B5EF4-FFF2-40B4-BE49-F238E27FC236}">
                <a16:creationId xmlns:a16="http://schemas.microsoft.com/office/drawing/2014/main" id="{AD410157-B12D-4CC5-BFB4-5E8FC518DE48}"/>
              </a:ext>
            </a:extLst>
          </p:cNvPr>
          <p:cNvSpPr/>
          <p:nvPr/>
        </p:nvSpPr>
        <p:spPr>
          <a:xfrm>
            <a:off x="18603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0" name="Oval 1_1">
            <a:extLst>
              <a:ext uri="{FF2B5EF4-FFF2-40B4-BE49-F238E27FC236}">
                <a16:creationId xmlns:a16="http://schemas.microsoft.com/office/drawing/2014/main" id="{29906652-3D14-48D5-8AD1-2F3320B526ED}"/>
              </a:ext>
            </a:extLst>
          </p:cNvPr>
          <p:cNvSpPr/>
          <p:nvPr/>
        </p:nvSpPr>
        <p:spPr>
          <a:xfrm>
            <a:off x="24176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" name="Oval 1_1">
            <a:extLst>
              <a:ext uri="{FF2B5EF4-FFF2-40B4-BE49-F238E27FC236}">
                <a16:creationId xmlns:a16="http://schemas.microsoft.com/office/drawing/2014/main" id="{0D836AFA-480B-43FA-9CA2-E8C8C8570B0F}"/>
              </a:ext>
            </a:extLst>
          </p:cNvPr>
          <p:cNvSpPr/>
          <p:nvPr/>
        </p:nvSpPr>
        <p:spPr>
          <a:xfrm>
            <a:off x="29749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2" name="Oval 1_1">
            <a:extLst>
              <a:ext uri="{FF2B5EF4-FFF2-40B4-BE49-F238E27FC236}">
                <a16:creationId xmlns:a16="http://schemas.microsoft.com/office/drawing/2014/main" id="{73E62A9E-F529-4CF8-9D7C-934F13A9275A}"/>
              </a:ext>
            </a:extLst>
          </p:cNvPr>
          <p:cNvSpPr/>
          <p:nvPr/>
        </p:nvSpPr>
        <p:spPr>
          <a:xfrm>
            <a:off x="35323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" name="Oval 1_1">
            <a:extLst>
              <a:ext uri="{FF2B5EF4-FFF2-40B4-BE49-F238E27FC236}">
                <a16:creationId xmlns:a16="http://schemas.microsoft.com/office/drawing/2014/main" id="{5A1F6FB2-70C0-4CAB-8522-07B232504D01}"/>
              </a:ext>
            </a:extLst>
          </p:cNvPr>
          <p:cNvSpPr/>
          <p:nvPr/>
        </p:nvSpPr>
        <p:spPr>
          <a:xfrm>
            <a:off x="40896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" name="Oval 1_1">
            <a:extLst>
              <a:ext uri="{FF2B5EF4-FFF2-40B4-BE49-F238E27FC236}">
                <a16:creationId xmlns:a16="http://schemas.microsoft.com/office/drawing/2014/main" id="{E03439F9-29FE-4DFC-9447-0BD7D299509E}"/>
              </a:ext>
            </a:extLst>
          </p:cNvPr>
          <p:cNvSpPr/>
          <p:nvPr/>
        </p:nvSpPr>
        <p:spPr>
          <a:xfrm>
            <a:off x="46469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5" name="Oval 1_1">
            <a:extLst>
              <a:ext uri="{FF2B5EF4-FFF2-40B4-BE49-F238E27FC236}">
                <a16:creationId xmlns:a16="http://schemas.microsoft.com/office/drawing/2014/main" id="{1AB5FEBE-AD4B-4C0C-983D-AD2BB4F1F8AC}"/>
              </a:ext>
            </a:extLst>
          </p:cNvPr>
          <p:cNvSpPr/>
          <p:nvPr/>
        </p:nvSpPr>
        <p:spPr>
          <a:xfrm>
            <a:off x="52042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6" name="Oval 1_1">
            <a:extLst>
              <a:ext uri="{FF2B5EF4-FFF2-40B4-BE49-F238E27FC236}">
                <a16:creationId xmlns:a16="http://schemas.microsoft.com/office/drawing/2014/main" id="{60F82843-E676-4BB9-8EA4-1074ACBC1EF1}"/>
              </a:ext>
            </a:extLst>
          </p:cNvPr>
          <p:cNvSpPr/>
          <p:nvPr/>
        </p:nvSpPr>
        <p:spPr>
          <a:xfrm>
            <a:off x="57616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" name="Oval 1_1">
            <a:extLst>
              <a:ext uri="{FF2B5EF4-FFF2-40B4-BE49-F238E27FC236}">
                <a16:creationId xmlns:a16="http://schemas.microsoft.com/office/drawing/2014/main" id="{BED4A709-7E16-4397-AC2B-79B58048FA43}"/>
              </a:ext>
            </a:extLst>
          </p:cNvPr>
          <p:cNvSpPr/>
          <p:nvPr/>
        </p:nvSpPr>
        <p:spPr>
          <a:xfrm>
            <a:off x="63189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8" name="Oval 1_1">
            <a:extLst>
              <a:ext uri="{FF2B5EF4-FFF2-40B4-BE49-F238E27FC236}">
                <a16:creationId xmlns:a16="http://schemas.microsoft.com/office/drawing/2014/main" id="{37C41328-EE5D-4087-8DA2-781071CA5AA7}"/>
              </a:ext>
            </a:extLst>
          </p:cNvPr>
          <p:cNvSpPr/>
          <p:nvPr/>
        </p:nvSpPr>
        <p:spPr>
          <a:xfrm>
            <a:off x="68762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9" name="Oval 1_1">
            <a:extLst>
              <a:ext uri="{FF2B5EF4-FFF2-40B4-BE49-F238E27FC236}">
                <a16:creationId xmlns:a16="http://schemas.microsoft.com/office/drawing/2014/main" id="{7E20AE2D-033E-4ABE-B242-D30F05C73F9B}"/>
              </a:ext>
            </a:extLst>
          </p:cNvPr>
          <p:cNvSpPr/>
          <p:nvPr/>
        </p:nvSpPr>
        <p:spPr>
          <a:xfrm>
            <a:off x="74335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" name="Oval 1_1">
            <a:extLst>
              <a:ext uri="{FF2B5EF4-FFF2-40B4-BE49-F238E27FC236}">
                <a16:creationId xmlns:a16="http://schemas.microsoft.com/office/drawing/2014/main" id="{70B72129-5ED0-4AFA-93EB-18003A9774DA}"/>
              </a:ext>
            </a:extLst>
          </p:cNvPr>
          <p:cNvSpPr/>
          <p:nvPr/>
        </p:nvSpPr>
        <p:spPr>
          <a:xfrm>
            <a:off x="79909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1" name="Oval 1_1">
            <a:extLst>
              <a:ext uri="{FF2B5EF4-FFF2-40B4-BE49-F238E27FC236}">
                <a16:creationId xmlns:a16="http://schemas.microsoft.com/office/drawing/2014/main" id="{D717907B-4777-4E31-BE21-68CF958117E6}"/>
              </a:ext>
            </a:extLst>
          </p:cNvPr>
          <p:cNvSpPr/>
          <p:nvPr/>
        </p:nvSpPr>
        <p:spPr>
          <a:xfrm>
            <a:off x="854822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2" name="Oval 1_1">
            <a:extLst>
              <a:ext uri="{FF2B5EF4-FFF2-40B4-BE49-F238E27FC236}">
                <a16:creationId xmlns:a16="http://schemas.microsoft.com/office/drawing/2014/main" id="{BC722EBB-9E14-4FA5-8E3A-87EFB8F1E3F9}"/>
              </a:ext>
            </a:extLst>
          </p:cNvPr>
          <p:cNvSpPr/>
          <p:nvPr/>
        </p:nvSpPr>
        <p:spPr>
          <a:xfrm>
            <a:off x="91055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3" name="Oval 1_1">
            <a:extLst>
              <a:ext uri="{FF2B5EF4-FFF2-40B4-BE49-F238E27FC236}">
                <a16:creationId xmlns:a16="http://schemas.microsoft.com/office/drawing/2014/main" id="{FF945598-315B-4370-8390-8FC25DEA07F0}"/>
              </a:ext>
            </a:extLst>
          </p:cNvPr>
          <p:cNvSpPr/>
          <p:nvPr/>
        </p:nvSpPr>
        <p:spPr>
          <a:xfrm>
            <a:off x="966287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4" name="Oval 1_1">
            <a:extLst>
              <a:ext uri="{FF2B5EF4-FFF2-40B4-BE49-F238E27FC236}">
                <a16:creationId xmlns:a16="http://schemas.microsoft.com/office/drawing/2014/main" id="{D63AC606-F823-4CE0-AF2A-F2AF8DE2F03D}"/>
              </a:ext>
            </a:extLst>
          </p:cNvPr>
          <p:cNvSpPr/>
          <p:nvPr/>
        </p:nvSpPr>
        <p:spPr>
          <a:xfrm>
            <a:off x="102202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" name="Oval 1_1">
            <a:extLst>
              <a:ext uri="{FF2B5EF4-FFF2-40B4-BE49-F238E27FC236}">
                <a16:creationId xmlns:a16="http://schemas.microsoft.com/office/drawing/2014/main" id="{EF41D2F9-A2B4-487A-8706-935B57E5371B}"/>
              </a:ext>
            </a:extLst>
          </p:cNvPr>
          <p:cNvSpPr/>
          <p:nvPr/>
        </p:nvSpPr>
        <p:spPr>
          <a:xfrm>
            <a:off x="10777530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Oval 1_1">
            <a:extLst>
              <a:ext uri="{FF2B5EF4-FFF2-40B4-BE49-F238E27FC236}">
                <a16:creationId xmlns:a16="http://schemas.microsoft.com/office/drawing/2014/main" id="{C1DEAEE4-2409-4F36-857B-6D5ADD146FFC}"/>
              </a:ext>
            </a:extLst>
          </p:cNvPr>
          <p:cNvSpPr/>
          <p:nvPr/>
        </p:nvSpPr>
        <p:spPr>
          <a:xfrm>
            <a:off x="13030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7" name="Oval 1_1">
            <a:extLst>
              <a:ext uri="{FF2B5EF4-FFF2-40B4-BE49-F238E27FC236}">
                <a16:creationId xmlns:a16="http://schemas.microsoft.com/office/drawing/2014/main" id="{3D3E1FB1-2356-461C-A386-59903079B5BE}"/>
              </a:ext>
            </a:extLst>
          </p:cNvPr>
          <p:cNvSpPr/>
          <p:nvPr/>
        </p:nvSpPr>
        <p:spPr>
          <a:xfrm>
            <a:off x="18603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8" name="Oval 1_1">
            <a:extLst>
              <a:ext uri="{FF2B5EF4-FFF2-40B4-BE49-F238E27FC236}">
                <a16:creationId xmlns:a16="http://schemas.microsoft.com/office/drawing/2014/main" id="{3FF86CB8-B43E-491C-AFB3-5783078DFF17}"/>
              </a:ext>
            </a:extLst>
          </p:cNvPr>
          <p:cNvSpPr/>
          <p:nvPr/>
        </p:nvSpPr>
        <p:spPr>
          <a:xfrm>
            <a:off x="24176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9" name="Oval 1_1">
            <a:extLst>
              <a:ext uri="{FF2B5EF4-FFF2-40B4-BE49-F238E27FC236}">
                <a16:creationId xmlns:a16="http://schemas.microsoft.com/office/drawing/2014/main" id="{40E8B329-F4FC-4A51-921A-54C0AACBBEEB}"/>
              </a:ext>
            </a:extLst>
          </p:cNvPr>
          <p:cNvSpPr/>
          <p:nvPr/>
        </p:nvSpPr>
        <p:spPr>
          <a:xfrm>
            <a:off x="29749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" name="Oval 1_1">
            <a:extLst>
              <a:ext uri="{FF2B5EF4-FFF2-40B4-BE49-F238E27FC236}">
                <a16:creationId xmlns:a16="http://schemas.microsoft.com/office/drawing/2014/main" id="{65A86826-98D0-40E7-B8A1-1665571EF243}"/>
              </a:ext>
            </a:extLst>
          </p:cNvPr>
          <p:cNvSpPr/>
          <p:nvPr/>
        </p:nvSpPr>
        <p:spPr>
          <a:xfrm>
            <a:off x="35323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1" name="Oval 1_1">
            <a:extLst>
              <a:ext uri="{FF2B5EF4-FFF2-40B4-BE49-F238E27FC236}">
                <a16:creationId xmlns:a16="http://schemas.microsoft.com/office/drawing/2014/main" id="{765E68A5-BE7E-4A92-AD72-94DEA25A351C}"/>
              </a:ext>
            </a:extLst>
          </p:cNvPr>
          <p:cNvSpPr/>
          <p:nvPr/>
        </p:nvSpPr>
        <p:spPr>
          <a:xfrm>
            <a:off x="40896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2" name="Oval 1_1">
            <a:extLst>
              <a:ext uri="{FF2B5EF4-FFF2-40B4-BE49-F238E27FC236}">
                <a16:creationId xmlns:a16="http://schemas.microsoft.com/office/drawing/2014/main" id="{5E8FAF33-7B85-45E1-98A8-DCF488D77B02}"/>
              </a:ext>
            </a:extLst>
          </p:cNvPr>
          <p:cNvSpPr/>
          <p:nvPr/>
        </p:nvSpPr>
        <p:spPr>
          <a:xfrm>
            <a:off x="46469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3" name="Oval 1_1">
            <a:extLst>
              <a:ext uri="{FF2B5EF4-FFF2-40B4-BE49-F238E27FC236}">
                <a16:creationId xmlns:a16="http://schemas.microsoft.com/office/drawing/2014/main" id="{8A85E3FD-DE3B-4DCE-A82C-DF47D24EB1C8}"/>
              </a:ext>
            </a:extLst>
          </p:cNvPr>
          <p:cNvSpPr/>
          <p:nvPr/>
        </p:nvSpPr>
        <p:spPr>
          <a:xfrm>
            <a:off x="52042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4" name="Oval 1_1">
            <a:extLst>
              <a:ext uri="{FF2B5EF4-FFF2-40B4-BE49-F238E27FC236}">
                <a16:creationId xmlns:a16="http://schemas.microsoft.com/office/drawing/2014/main" id="{9DF79BAB-C65E-4FFD-B741-C9CA7C9A6BB1}"/>
              </a:ext>
            </a:extLst>
          </p:cNvPr>
          <p:cNvSpPr/>
          <p:nvPr/>
        </p:nvSpPr>
        <p:spPr>
          <a:xfrm>
            <a:off x="57616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5" name="Oval 1_1">
            <a:extLst>
              <a:ext uri="{FF2B5EF4-FFF2-40B4-BE49-F238E27FC236}">
                <a16:creationId xmlns:a16="http://schemas.microsoft.com/office/drawing/2014/main" id="{4820454D-506F-4A2C-962F-677531F9BEF3}"/>
              </a:ext>
            </a:extLst>
          </p:cNvPr>
          <p:cNvSpPr/>
          <p:nvPr/>
        </p:nvSpPr>
        <p:spPr>
          <a:xfrm>
            <a:off x="63189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6" name="Oval 1_1">
            <a:extLst>
              <a:ext uri="{FF2B5EF4-FFF2-40B4-BE49-F238E27FC236}">
                <a16:creationId xmlns:a16="http://schemas.microsoft.com/office/drawing/2014/main" id="{09626789-754B-4CDF-92B8-9E5D1A74705A}"/>
              </a:ext>
            </a:extLst>
          </p:cNvPr>
          <p:cNvSpPr/>
          <p:nvPr/>
        </p:nvSpPr>
        <p:spPr>
          <a:xfrm>
            <a:off x="68762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7" name="Oval 1_1">
            <a:extLst>
              <a:ext uri="{FF2B5EF4-FFF2-40B4-BE49-F238E27FC236}">
                <a16:creationId xmlns:a16="http://schemas.microsoft.com/office/drawing/2014/main" id="{00D71CD6-3D7D-41D3-96D7-CA40A4C29209}"/>
              </a:ext>
            </a:extLst>
          </p:cNvPr>
          <p:cNvSpPr/>
          <p:nvPr/>
        </p:nvSpPr>
        <p:spPr>
          <a:xfrm>
            <a:off x="74335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8" name="Oval 1_1">
            <a:extLst>
              <a:ext uri="{FF2B5EF4-FFF2-40B4-BE49-F238E27FC236}">
                <a16:creationId xmlns:a16="http://schemas.microsoft.com/office/drawing/2014/main" id="{5301FB51-A1FA-4177-9296-252EABA73159}"/>
              </a:ext>
            </a:extLst>
          </p:cNvPr>
          <p:cNvSpPr/>
          <p:nvPr/>
        </p:nvSpPr>
        <p:spPr>
          <a:xfrm>
            <a:off x="79909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9" name="Oval 1_1">
            <a:extLst>
              <a:ext uri="{FF2B5EF4-FFF2-40B4-BE49-F238E27FC236}">
                <a16:creationId xmlns:a16="http://schemas.microsoft.com/office/drawing/2014/main" id="{DD36FD52-9345-4163-AC05-0AD6E17ADBE9}"/>
              </a:ext>
            </a:extLst>
          </p:cNvPr>
          <p:cNvSpPr/>
          <p:nvPr/>
        </p:nvSpPr>
        <p:spPr>
          <a:xfrm>
            <a:off x="854822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0" name="Oval 1_1">
            <a:extLst>
              <a:ext uri="{FF2B5EF4-FFF2-40B4-BE49-F238E27FC236}">
                <a16:creationId xmlns:a16="http://schemas.microsoft.com/office/drawing/2014/main" id="{BC416DD0-17A8-4CB5-A2BE-0BA3096B16EF}"/>
              </a:ext>
            </a:extLst>
          </p:cNvPr>
          <p:cNvSpPr/>
          <p:nvPr/>
        </p:nvSpPr>
        <p:spPr>
          <a:xfrm>
            <a:off x="91055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1" name="Oval 1_1">
            <a:extLst>
              <a:ext uri="{FF2B5EF4-FFF2-40B4-BE49-F238E27FC236}">
                <a16:creationId xmlns:a16="http://schemas.microsoft.com/office/drawing/2014/main" id="{54F0A76F-3CAA-4D6A-968B-08D2A54C742A}"/>
              </a:ext>
            </a:extLst>
          </p:cNvPr>
          <p:cNvSpPr/>
          <p:nvPr/>
        </p:nvSpPr>
        <p:spPr>
          <a:xfrm>
            <a:off x="966287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2" name="Oval 1_1">
            <a:extLst>
              <a:ext uri="{FF2B5EF4-FFF2-40B4-BE49-F238E27FC236}">
                <a16:creationId xmlns:a16="http://schemas.microsoft.com/office/drawing/2014/main" id="{0C20F467-2831-4782-9C23-72BB3FCB389D}"/>
              </a:ext>
            </a:extLst>
          </p:cNvPr>
          <p:cNvSpPr/>
          <p:nvPr/>
        </p:nvSpPr>
        <p:spPr>
          <a:xfrm>
            <a:off x="102202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3" name="Oval 1_1">
            <a:extLst>
              <a:ext uri="{FF2B5EF4-FFF2-40B4-BE49-F238E27FC236}">
                <a16:creationId xmlns:a16="http://schemas.microsoft.com/office/drawing/2014/main" id="{DB658476-0F33-4EB6-AA53-85D4B81521D2}"/>
              </a:ext>
            </a:extLst>
          </p:cNvPr>
          <p:cNvSpPr/>
          <p:nvPr/>
        </p:nvSpPr>
        <p:spPr>
          <a:xfrm>
            <a:off x="10777530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4" name="Oval 1_1">
            <a:extLst>
              <a:ext uri="{FF2B5EF4-FFF2-40B4-BE49-F238E27FC236}">
                <a16:creationId xmlns:a16="http://schemas.microsoft.com/office/drawing/2014/main" id="{4C56362A-D280-4A17-81FD-F27EC220EDAF}"/>
              </a:ext>
            </a:extLst>
          </p:cNvPr>
          <p:cNvSpPr/>
          <p:nvPr/>
        </p:nvSpPr>
        <p:spPr>
          <a:xfrm>
            <a:off x="13030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5" name="Oval 1_1">
            <a:extLst>
              <a:ext uri="{FF2B5EF4-FFF2-40B4-BE49-F238E27FC236}">
                <a16:creationId xmlns:a16="http://schemas.microsoft.com/office/drawing/2014/main" id="{725A12CB-FC53-4703-AD5C-BB666DD286EA}"/>
              </a:ext>
            </a:extLst>
          </p:cNvPr>
          <p:cNvSpPr/>
          <p:nvPr/>
        </p:nvSpPr>
        <p:spPr>
          <a:xfrm>
            <a:off x="18603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6" name="Oval 1_1">
            <a:extLst>
              <a:ext uri="{FF2B5EF4-FFF2-40B4-BE49-F238E27FC236}">
                <a16:creationId xmlns:a16="http://schemas.microsoft.com/office/drawing/2014/main" id="{CF9536AD-B9F1-45AD-A074-A27442355B24}"/>
              </a:ext>
            </a:extLst>
          </p:cNvPr>
          <p:cNvSpPr/>
          <p:nvPr/>
        </p:nvSpPr>
        <p:spPr>
          <a:xfrm>
            <a:off x="24176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7" name="Oval 1_1">
            <a:extLst>
              <a:ext uri="{FF2B5EF4-FFF2-40B4-BE49-F238E27FC236}">
                <a16:creationId xmlns:a16="http://schemas.microsoft.com/office/drawing/2014/main" id="{BAC12DFE-8FB1-4AC7-8D48-D00666D8EF59}"/>
              </a:ext>
            </a:extLst>
          </p:cNvPr>
          <p:cNvSpPr/>
          <p:nvPr/>
        </p:nvSpPr>
        <p:spPr>
          <a:xfrm>
            <a:off x="29749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8" name="Oval 1_1">
            <a:extLst>
              <a:ext uri="{FF2B5EF4-FFF2-40B4-BE49-F238E27FC236}">
                <a16:creationId xmlns:a16="http://schemas.microsoft.com/office/drawing/2014/main" id="{E28FC088-42FF-4B19-9172-339BD83D0EE4}"/>
              </a:ext>
            </a:extLst>
          </p:cNvPr>
          <p:cNvSpPr/>
          <p:nvPr/>
        </p:nvSpPr>
        <p:spPr>
          <a:xfrm>
            <a:off x="35323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9" name="Oval 1_1">
            <a:extLst>
              <a:ext uri="{FF2B5EF4-FFF2-40B4-BE49-F238E27FC236}">
                <a16:creationId xmlns:a16="http://schemas.microsoft.com/office/drawing/2014/main" id="{C91A5804-C723-4193-825B-CAB52268CEF7}"/>
              </a:ext>
            </a:extLst>
          </p:cNvPr>
          <p:cNvSpPr/>
          <p:nvPr/>
        </p:nvSpPr>
        <p:spPr>
          <a:xfrm>
            <a:off x="40896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0" name="Oval 1_1">
            <a:extLst>
              <a:ext uri="{FF2B5EF4-FFF2-40B4-BE49-F238E27FC236}">
                <a16:creationId xmlns:a16="http://schemas.microsoft.com/office/drawing/2014/main" id="{ED767DB3-60C0-4B24-9B09-4B385490B50F}"/>
              </a:ext>
            </a:extLst>
          </p:cNvPr>
          <p:cNvSpPr/>
          <p:nvPr/>
        </p:nvSpPr>
        <p:spPr>
          <a:xfrm>
            <a:off x="46469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1" name="Oval 1_1">
            <a:extLst>
              <a:ext uri="{FF2B5EF4-FFF2-40B4-BE49-F238E27FC236}">
                <a16:creationId xmlns:a16="http://schemas.microsoft.com/office/drawing/2014/main" id="{323EC89D-AA60-4D39-9F51-21028159AC07}"/>
              </a:ext>
            </a:extLst>
          </p:cNvPr>
          <p:cNvSpPr/>
          <p:nvPr/>
        </p:nvSpPr>
        <p:spPr>
          <a:xfrm>
            <a:off x="52042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2" name="Oval 1_1">
            <a:extLst>
              <a:ext uri="{FF2B5EF4-FFF2-40B4-BE49-F238E27FC236}">
                <a16:creationId xmlns:a16="http://schemas.microsoft.com/office/drawing/2014/main" id="{8EE931B1-7217-4439-B3BD-B6113C8DBEC2}"/>
              </a:ext>
            </a:extLst>
          </p:cNvPr>
          <p:cNvSpPr/>
          <p:nvPr/>
        </p:nvSpPr>
        <p:spPr>
          <a:xfrm>
            <a:off x="57616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3" name="Oval 1_1">
            <a:extLst>
              <a:ext uri="{FF2B5EF4-FFF2-40B4-BE49-F238E27FC236}">
                <a16:creationId xmlns:a16="http://schemas.microsoft.com/office/drawing/2014/main" id="{D7234A6A-39BD-4258-AF47-7D977AC98E2E}"/>
              </a:ext>
            </a:extLst>
          </p:cNvPr>
          <p:cNvSpPr/>
          <p:nvPr/>
        </p:nvSpPr>
        <p:spPr>
          <a:xfrm>
            <a:off x="63189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4" name="Oval 1_1">
            <a:extLst>
              <a:ext uri="{FF2B5EF4-FFF2-40B4-BE49-F238E27FC236}">
                <a16:creationId xmlns:a16="http://schemas.microsoft.com/office/drawing/2014/main" id="{97AB548E-3E88-4720-A54A-1AD2ED356EE4}"/>
              </a:ext>
            </a:extLst>
          </p:cNvPr>
          <p:cNvSpPr/>
          <p:nvPr/>
        </p:nvSpPr>
        <p:spPr>
          <a:xfrm>
            <a:off x="68762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5" name="Oval 1_1">
            <a:extLst>
              <a:ext uri="{FF2B5EF4-FFF2-40B4-BE49-F238E27FC236}">
                <a16:creationId xmlns:a16="http://schemas.microsoft.com/office/drawing/2014/main" id="{A59AE265-E01F-4CEF-BAE8-D604BF921635}"/>
              </a:ext>
            </a:extLst>
          </p:cNvPr>
          <p:cNvSpPr/>
          <p:nvPr/>
        </p:nvSpPr>
        <p:spPr>
          <a:xfrm>
            <a:off x="74335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6" name="Oval 1_1">
            <a:extLst>
              <a:ext uri="{FF2B5EF4-FFF2-40B4-BE49-F238E27FC236}">
                <a16:creationId xmlns:a16="http://schemas.microsoft.com/office/drawing/2014/main" id="{DD18564C-27D8-4007-89FD-1E511879C337}"/>
              </a:ext>
            </a:extLst>
          </p:cNvPr>
          <p:cNvSpPr/>
          <p:nvPr/>
        </p:nvSpPr>
        <p:spPr>
          <a:xfrm>
            <a:off x="79909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7" name="Oval 1_1">
            <a:extLst>
              <a:ext uri="{FF2B5EF4-FFF2-40B4-BE49-F238E27FC236}">
                <a16:creationId xmlns:a16="http://schemas.microsoft.com/office/drawing/2014/main" id="{E64199BA-7412-4C2E-9877-BC1C24C0B2ED}"/>
              </a:ext>
            </a:extLst>
          </p:cNvPr>
          <p:cNvSpPr/>
          <p:nvPr/>
        </p:nvSpPr>
        <p:spPr>
          <a:xfrm>
            <a:off x="854822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8" name="Oval 1_1">
            <a:extLst>
              <a:ext uri="{FF2B5EF4-FFF2-40B4-BE49-F238E27FC236}">
                <a16:creationId xmlns:a16="http://schemas.microsoft.com/office/drawing/2014/main" id="{94D12D04-6751-42FD-B9FF-9CF9A6278FCA}"/>
              </a:ext>
            </a:extLst>
          </p:cNvPr>
          <p:cNvSpPr/>
          <p:nvPr/>
        </p:nvSpPr>
        <p:spPr>
          <a:xfrm>
            <a:off x="91055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9" name="Oval 1_1">
            <a:extLst>
              <a:ext uri="{FF2B5EF4-FFF2-40B4-BE49-F238E27FC236}">
                <a16:creationId xmlns:a16="http://schemas.microsoft.com/office/drawing/2014/main" id="{CCAA5687-3F14-4EF3-B963-BE5048035B13}"/>
              </a:ext>
            </a:extLst>
          </p:cNvPr>
          <p:cNvSpPr/>
          <p:nvPr/>
        </p:nvSpPr>
        <p:spPr>
          <a:xfrm>
            <a:off x="966287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0" name="Oval 1_1">
            <a:extLst>
              <a:ext uri="{FF2B5EF4-FFF2-40B4-BE49-F238E27FC236}">
                <a16:creationId xmlns:a16="http://schemas.microsoft.com/office/drawing/2014/main" id="{E93C74D8-9E3F-415B-A4D5-D1AEFA974EB0}"/>
              </a:ext>
            </a:extLst>
          </p:cNvPr>
          <p:cNvSpPr/>
          <p:nvPr/>
        </p:nvSpPr>
        <p:spPr>
          <a:xfrm>
            <a:off x="102202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1" name="Oval 1_1">
            <a:extLst>
              <a:ext uri="{FF2B5EF4-FFF2-40B4-BE49-F238E27FC236}">
                <a16:creationId xmlns:a16="http://schemas.microsoft.com/office/drawing/2014/main" id="{89FA5E60-D0CE-4DF0-85A7-FCA99F62BF6E}"/>
              </a:ext>
            </a:extLst>
          </p:cNvPr>
          <p:cNvSpPr/>
          <p:nvPr/>
        </p:nvSpPr>
        <p:spPr>
          <a:xfrm>
            <a:off x="10777530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2" name="Oval 1_1">
            <a:extLst>
              <a:ext uri="{FF2B5EF4-FFF2-40B4-BE49-F238E27FC236}">
                <a16:creationId xmlns:a16="http://schemas.microsoft.com/office/drawing/2014/main" id="{F7C19C30-943E-4857-B2B0-88DB3015CE2B}"/>
              </a:ext>
            </a:extLst>
          </p:cNvPr>
          <p:cNvSpPr/>
          <p:nvPr/>
        </p:nvSpPr>
        <p:spPr>
          <a:xfrm>
            <a:off x="13030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3" name="Oval 1_1">
            <a:extLst>
              <a:ext uri="{FF2B5EF4-FFF2-40B4-BE49-F238E27FC236}">
                <a16:creationId xmlns:a16="http://schemas.microsoft.com/office/drawing/2014/main" id="{051CEA1A-CFEB-4B61-B9DD-B13C91533231}"/>
              </a:ext>
            </a:extLst>
          </p:cNvPr>
          <p:cNvSpPr/>
          <p:nvPr/>
        </p:nvSpPr>
        <p:spPr>
          <a:xfrm>
            <a:off x="18603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4" name="Oval 1_1">
            <a:extLst>
              <a:ext uri="{FF2B5EF4-FFF2-40B4-BE49-F238E27FC236}">
                <a16:creationId xmlns:a16="http://schemas.microsoft.com/office/drawing/2014/main" id="{8D86B362-D595-4847-8A6C-01B878CD8CF8}"/>
              </a:ext>
            </a:extLst>
          </p:cNvPr>
          <p:cNvSpPr/>
          <p:nvPr/>
        </p:nvSpPr>
        <p:spPr>
          <a:xfrm>
            <a:off x="24176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5" name="Oval 1_1">
            <a:extLst>
              <a:ext uri="{FF2B5EF4-FFF2-40B4-BE49-F238E27FC236}">
                <a16:creationId xmlns:a16="http://schemas.microsoft.com/office/drawing/2014/main" id="{ED7E6951-41A1-4464-B698-40E9057B6AD5}"/>
              </a:ext>
            </a:extLst>
          </p:cNvPr>
          <p:cNvSpPr/>
          <p:nvPr/>
        </p:nvSpPr>
        <p:spPr>
          <a:xfrm>
            <a:off x="29749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6" name="Oval 1_1">
            <a:extLst>
              <a:ext uri="{FF2B5EF4-FFF2-40B4-BE49-F238E27FC236}">
                <a16:creationId xmlns:a16="http://schemas.microsoft.com/office/drawing/2014/main" id="{9E4ED157-69FE-49FD-8F39-9B1054D17AE6}"/>
              </a:ext>
            </a:extLst>
          </p:cNvPr>
          <p:cNvSpPr/>
          <p:nvPr/>
        </p:nvSpPr>
        <p:spPr>
          <a:xfrm>
            <a:off x="35323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7" name="Oval 1_1">
            <a:extLst>
              <a:ext uri="{FF2B5EF4-FFF2-40B4-BE49-F238E27FC236}">
                <a16:creationId xmlns:a16="http://schemas.microsoft.com/office/drawing/2014/main" id="{8CD70CC7-1C6A-4C4F-8C1B-3F023DB08628}"/>
              </a:ext>
            </a:extLst>
          </p:cNvPr>
          <p:cNvSpPr/>
          <p:nvPr/>
        </p:nvSpPr>
        <p:spPr>
          <a:xfrm>
            <a:off x="40896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8" name="Oval 1_1">
            <a:extLst>
              <a:ext uri="{FF2B5EF4-FFF2-40B4-BE49-F238E27FC236}">
                <a16:creationId xmlns:a16="http://schemas.microsoft.com/office/drawing/2014/main" id="{179E7E89-1843-436A-827C-6B472BB59416}"/>
              </a:ext>
            </a:extLst>
          </p:cNvPr>
          <p:cNvSpPr/>
          <p:nvPr/>
        </p:nvSpPr>
        <p:spPr>
          <a:xfrm>
            <a:off x="46469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9" name="Oval 1_1">
            <a:extLst>
              <a:ext uri="{FF2B5EF4-FFF2-40B4-BE49-F238E27FC236}">
                <a16:creationId xmlns:a16="http://schemas.microsoft.com/office/drawing/2014/main" id="{F32145D4-731E-47DE-9D00-1B85E57B7892}"/>
              </a:ext>
            </a:extLst>
          </p:cNvPr>
          <p:cNvSpPr/>
          <p:nvPr/>
        </p:nvSpPr>
        <p:spPr>
          <a:xfrm>
            <a:off x="52042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0" name="Oval 1_1">
            <a:extLst>
              <a:ext uri="{FF2B5EF4-FFF2-40B4-BE49-F238E27FC236}">
                <a16:creationId xmlns:a16="http://schemas.microsoft.com/office/drawing/2014/main" id="{59E7D161-9707-46B0-B66A-B45045FF2F38}"/>
              </a:ext>
            </a:extLst>
          </p:cNvPr>
          <p:cNvSpPr/>
          <p:nvPr/>
        </p:nvSpPr>
        <p:spPr>
          <a:xfrm>
            <a:off x="57616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1" name="Oval 1_1">
            <a:extLst>
              <a:ext uri="{FF2B5EF4-FFF2-40B4-BE49-F238E27FC236}">
                <a16:creationId xmlns:a16="http://schemas.microsoft.com/office/drawing/2014/main" id="{2E520E75-D27D-4936-BF6C-6A3754040486}"/>
              </a:ext>
            </a:extLst>
          </p:cNvPr>
          <p:cNvSpPr/>
          <p:nvPr/>
        </p:nvSpPr>
        <p:spPr>
          <a:xfrm>
            <a:off x="63189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2" name="Oval 1_1">
            <a:extLst>
              <a:ext uri="{FF2B5EF4-FFF2-40B4-BE49-F238E27FC236}">
                <a16:creationId xmlns:a16="http://schemas.microsoft.com/office/drawing/2014/main" id="{27F0C76D-6676-4A7C-BD1D-BD742DF0C3AA}"/>
              </a:ext>
            </a:extLst>
          </p:cNvPr>
          <p:cNvSpPr/>
          <p:nvPr/>
        </p:nvSpPr>
        <p:spPr>
          <a:xfrm>
            <a:off x="68762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3" name="Oval 1_1">
            <a:extLst>
              <a:ext uri="{FF2B5EF4-FFF2-40B4-BE49-F238E27FC236}">
                <a16:creationId xmlns:a16="http://schemas.microsoft.com/office/drawing/2014/main" id="{B6FAD002-CA85-4BF8-98D2-2C08525CC434}"/>
              </a:ext>
            </a:extLst>
          </p:cNvPr>
          <p:cNvSpPr/>
          <p:nvPr/>
        </p:nvSpPr>
        <p:spPr>
          <a:xfrm>
            <a:off x="74335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4" name="Oval 1_1">
            <a:extLst>
              <a:ext uri="{FF2B5EF4-FFF2-40B4-BE49-F238E27FC236}">
                <a16:creationId xmlns:a16="http://schemas.microsoft.com/office/drawing/2014/main" id="{58E5B367-D349-48BD-B947-F60419032B83}"/>
              </a:ext>
            </a:extLst>
          </p:cNvPr>
          <p:cNvSpPr/>
          <p:nvPr/>
        </p:nvSpPr>
        <p:spPr>
          <a:xfrm>
            <a:off x="79909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5" name="Oval 1_1">
            <a:extLst>
              <a:ext uri="{FF2B5EF4-FFF2-40B4-BE49-F238E27FC236}">
                <a16:creationId xmlns:a16="http://schemas.microsoft.com/office/drawing/2014/main" id="{41D2CBF4-5934-4C73-857E-9DCCD428B381}"/>
              </a:ext>
            </a:extLst>
          </p:cNvPr>
          <p:cNvSpPr/>
          <p:nvPr/>
        </p:nvSpPr>
        <p:spPr>
          <a:xfrm>
            <a:off x="854822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6" name="Oval 1_1">
            <a:extLst>
              <a:ext uri="{FF2B5EF4-FFF2-40B4-BE49-F238E27FC236}">
                <a16:creationId xmlns:a16="http://schemas.microsoft.com/office/drawing/2014/main" id="{8A6C361A-41B7-48F4-B413-271E6F67C912}"/>
              </a:ext>
            </a:extLst>
          </p:cNvPr>
          <p:cNvSpPr/>
          <p:nvPr/>
        </p:nvSpPr>
        <p:spPr>
          <a:xfrm>
            <a:off x="91055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7" name="Oval 1_1">
            <a:extLst>
              <a:ext uri="{FF2B5EF4-FFF2-40B4-BE49-F238E27FC236}">
                <a16:creationId xmlns:a16="http://schemas.microsoft.com/office/drawing/2014/main" id="{22D1D551-7117-4073-9661-8BBBE956EE88}"/>
              </a:ext>
            </a:extLst>
          </p:cNvPr>
          <p:cNvSpPr/>
          <p:nvPr/>
        </p:nvSpPr>
        <p:spPr>
          <a:xfrm>
            <a:off x="966287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8" name="Oval 1_1">
            <a:extLst>
              <a:ext uri="{FF2B5EF4-FFF2-40B4-BE49-F238E27FC236}">
                <a16:creationId xmlns:a16="http://schemas.microsoft.com/office/drawing/2014/main" id="{A0DED770-3D2C-4EDD-9074-A56988A79074}"/>
              </a:ext>
            </a:extLst>
          </p:cNvPr>
          <p:cNvSpPr/>
          <p:nvPr/>
        </p:nvSpPr>
        <p:spPr>
          <a:xfrm>
            <a:off x="102202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9" name="Oval 1_1">
            <a:extLst>
              <a:ext uri="{FF2B5EF4-FFF2-40B4-BE49-F238E27FC236}">
                <a16:creationId xmlns:a16="http://schemas.microsoft.com/office/drawing/2014/main" id="{1860E91C-127A-44EE-9DEF-2867A8294183}"/>
              </a:ext>
            </a:extLst>
          </p:cNvPr>
          <p:cNvSpPr/>
          <p:nvPr/>
        </p:nvSpPr>
        <p:spPr>
          <a:xfrm>
            <a:off x="10777530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0" name="Oval 1_1">
            <a:extLst>
              <a:ext uri="{FF2B5EF4-FFF2-40B4-BE49-F238E27FC236}">
                <a16:creationId xmlns:a16="http://schemas.microsoft.com/office/drawing/2014/main" id="{327307D8-FB24-4EA6-B3EF-221F34605DB6}"/>
              </a:ext>
            </a:extLst>
          </p:cNvPr>
          <p:cNvSpPr/>
          <p:nvPr/>
        </p:nvSpPr>
        <p:spPr>
          <a:xfrm>
            <a:off x="13030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1" name="Oval 1_1">
            <a:extLst>
              <a:ext uri="{FF2B5EF4-FFF2-40B4-BE49-F238E27FC236}">
                <a16:creationId xmlns:a16="http://schemas.microsoft.com/office/drawing/2014/main" id="{7D0E97E7-C7FA-4E20-8A4B-59DAEEB06636}"/>
              </a:ext>
            </a:extLst>
          </p:cNvPr>
          <p:cNvSpPr/>
          <p:nvPr/>
        </p:nvSpPr>
        <p:spPr>
          <a:xfrm>
            <a:off x="18603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2" name="Oval 1_1">
            <a:extLst>
              <a:ext uri="{FF2B5EF4-FFF2-40B4-BE49-F238E27FC236}">
                <a16:creationId xmlns:a16="http://schemas.microsoft.com/office/drawing/2014/main" id="{3DED1B5C-3B62-4F5F-B138-A9C504ADADBB}"/>
              </a:ext>
            </a:extLst>
          </p:cNvPr>
          <p:cNvSpPr/>
          <p:nvPr/>
        </p:nvSpPr>
        <p:spPr>
          <a:xfrm>
            <a:off x="24176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3" name="Oval 1_1">
            <a:extLst>
              <a:ext uri="{FF2B5EF4-FFF2-40B4-BE49-F238E27FC236}">
                <a16:creationId xmlns:a16="http://schemas.microsoft.com/office/drawing/2014/main" id="{99C68B6B-6465-49AB-BA79-DF83060CCCED}"/>
              </a:ext>
            </a:extLst>
          </p:cNvPr>
          <p:cNvSpPr/>
          <p:nvPr/>
        </p:nvSpPr>
        <p:spPr>
          <a:xfrm>
            <a:off x="29749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4" name="Oval 1_1">
            <a:extLst>
              <a:ext uri="{FF2B5EF4-FFF2-40B4-BE49-F238E27FC236}">
                <a16:creationId xmlns:a16="http://schemas.microsoft.com/office/drawing/2014/main" id="{7A5B0E5E-3CA4-4BCD-A9EC-9CB710F8A419}"/>
              </a:ext>
            </a:extLst>
          </p:cNvPr>
          <p:cNvSpPr/>
          <p:nvPr/>
        </p:nvSpPr>
        <p:spPr>
          <a:xfrm>
            <a:off x="35323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5" name="Oval 1_1">
            <a:extLst>
              <a:ext uri="{FF2B5EF4-FFF2-40B4-BE49-F238E27FC236}">
                <a16:creationId xmlns:a16="http://schemas.microsoft.com/office/drawing/2014/main" id="{7B81DEB1-EF3B-4F2F-B57C-1F75DADA4D3D}"/>
              </a:ext>
            </a:extLst>
          </p:cNvPr>
          <p:cNvSpPr/>
          <p:nvPr/>
        </p:nvSpPr>
        <p:spPr>
          <a:xfrm>
            <a:off x="40896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6" name="Oval 1_1">
            <a:extLst>
              <a:ext uri="{FF2B5EF4-FFF2-40B4-BE49-F238E27FC236}">
                <a16:creationId xmlns:a16="http://schemas.microsoft.com/office/drawing/2014/main" id="{E52D0258-65CE-46C3-8A79-BFF4EDF844BD}"/>
              </a:ext>
            </a:extLst>
          </p:cNvPr>
          <p:cNvSpPr/>
          <p:nvPr/>
        </p:nvSpPr>
        <p:spPr>
          <a:xfrm>
            <a:off x="46469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7" name="Oval 1_1">
            <a:extLst>
              <a:ext uri="{FF2B5EF4-FFF2-40B4-BE49-F238E27FC236}">
                <a16:creationId xmlns:a16="http://schemas.microsoft.com/office/drawing/2014/main" id="{561B3FCC-C608-4BAF-B918-CCAACB46D312}"/>
              </a:ext>
            </a:extLst>
          </p:cNvPr>
          <p:cNvSpPr/>
          <p:nvPr/>
        </p:nvSpPr>
        <p:spPr>
          <a:xfrm>
            <a:off x="52042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8" name="Oval 1_1">
            <a:extLst>
              <a:ext uri="{FF2B5EF4-FFF2-40B4-BE49-F238E27FC236}">
                <a16:creationId xmlns:a16="http://schemas.microsoft.com/office/drawing/2014/main" id="{183047C3-75A5-4A9F-AD99-BB4EFF788928}"/>
              </a:ext>
            </a:extLst>
          </p:cNvPr>
          <p:cNvSpPr/>
          <p:nvPr/>
        </p:nvSpPr>
        <p:spPr>
          <a:xfrm>
            <a:off x="57616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9" name="Oval 1_1">
            <a:extLst>
              <a:ext uri="{FF2B5EF4-FFF2-40B4-BE49-F238E27FC236}">
                <a16:creationId xmlns:a16="http://schemas.microsoft.com/office/drawing/2014/main" id="{F530A6C3-780D-42CA-A905-54B4F946832D}"/>
              </a:ext>
            </a:extLst>
          </p:cNvPr>
          <p:cNvSpPr/>
          <p:nvPr/>
        </p:nvSpPr>
        <p:spPr>
          <a:xfrm>
            <a:off x="63189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0" name="Oval 1_1">
            <a:extLst>
              <a:ext uri="{FF2B5EF4-FFF2-40B4-BE49-F238E27FC236}">
                <a16:creationId xmlns:a16="http://schemas.microsoft.com/office/drawing/2014/main" id="{CAEBF577-45CC-4524-9D11-1089484C23DA}"/>
              </a:ext>
            </a:extLst>
          </p:cNvPr>
          <p:cNvSpPr/>
          <p:nvPr/>
        </p:nvSpPr>
        <p:spPr>
          <a:xfrm>
            <a:off x="68762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1" name="Oval 1_1">
            <a:extLst>
              <a:ext uri="{FF2B5EF4-FFF2-40B4-BE49-F238E27FC236}">
                <a16:creationId xmlns:a16="http://schemas.microsoft.com/office/drawing/2014/main" id="{A9643B41-718F-403A-B57C-198A86E32379}"/>
              </a:ext>
            </a:extLst>
          </p:cNvPr>
          <p:cNvSpPr/>
          <p:nvPr/>
        </p:nvSpPr>
        <p:spPr>
          <a:xfrm>
            <a:off x="74335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2" name="Oval 1_1">
            <a:extLst>
              <a:ext uri="{FF2B5EF4-FFF2-40B4-BE49-F238E27FC236}">
                <a16:creationId xmlns:a16="http://schemas.microsoft.com/office/drawing/2014/main" id="{2DA0402B-F644-4B5D-B6E1-EFD3D30C6D56}"/>
              </a:ext>
            </a:extLst>
          </p:cNvPr>
          <p:cNvSpPr/>
          <p:nvPr/>
        </p:nvSpPr>
        <p:spPr>
          <a:xfrm>
            <a:off x="79909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3" name="Oval 1_1">
            <a:extLst>
              <a:ext uri="{FF2B5EF4-FFF2-40B4-BE49-F238E27FC236}">
                <a16:creationId xmlns:a16="http://schemas.microsoft.com/office/drawing/2014/main" id="{66B740E0-F7E5-4A43-9AA2-0DB8234756FE}"/>
              </a:ext>
            </a:extLst>
          </p:cNvPr>
          <p:cNvSpPr/>
          <p:nvPr/>
        </p:nvSpPr>
        <p:spPr>
          <a:xfrm>
            <a:off x="854822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4" name="Oval 1_1">
            <a:extLst>
              <a:ext uri="{FF2B5EF4-FFF2-40B4-BE49-F238E27FC236}">
                <a16:creationId xmlns:a16="http://schemas.microsoft.com/office/drawing/2014/main" id="{6182E752-5CFF-4704-80DF-A855FEEDC1A4}"/>
              </a:ext>
            </a:extLst>
          </p:cNvPr>
          <p:cNvSpPr/>
          <p:nvPr/>
        </p:nvSpPr>
        <p:spPr>
          <a:xfrm>
            <a:off x="91055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5" name="Oval 1_1">
            <a:extLst>
              <a:ext uri="{FF2B5EF4-FFF2-40B4-BE49-F238E27FC236}">
                <a16:creationId xmlns:a16="http://schemas.microsoft.com/office/drawing/2014/main" id="{D0CCFFE6-B87D-403E-B5DD-56AC5126BB32}"/>
              </a:ext>
            </a:extLst>
          </p:cNvPr>
          <p:cNvSpPr/>
          <p:nvPr/>
        </p:nvSpPr>
        <p:spPr>
          <a:xfrm>
            <a:off x="966287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6" name="Oval 1_1">
            <a:extLst>
              <a:ext uri="{FF2B5EF4-FFF2-40B4-BE49-F238E27FC236}">
                <a16:creationId xmlns:a16="http://schemas.microsoft.com/office/drawing/2014/main" id="{541D21D7-2FB0-47FF-99C2-5ED6997A2C8E}"/>
              </a:ext>
            </a:extLst>
          </p:cNvPr>
          <p:cNvSpPr/>
          <p:nvPr/>
        </p:nvSpPr>
        <p:spPr>
          <a:xfrm>
            <a:off x="102202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7" name="Oval 1_1">
            <a:extLst>
              <a:ext uri="{FF2B5EF4-FFF2-40B4-BE49-F238E27FC236}">
                <a16:creationId xmlns:a16="http://schemas.microsoft.com/office/drawing/2014/main" id="{C9B50E80-3055-490E-919D-48DC0EC111CD}"/>
              </a:ext>
            </a:extLst>
          </p:cNvPr>
          <p:cNvSpPr/>
          <p:nvPr/>
        </p:nvSpPr>
        <p:spPr>
          <a:xfrm>
            <a:off x="10777530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8" name="Oval 1_1">
            <a:extLst>
              <a:ext uri="{FF2B5EF4-FFF2-40B4-BE49-F238E27FC236}">
                <a16:creationId xmlns:a16="http://schemas.microsoft.com/office/drawing/2014/main" id="{3F97B2EC-FCC1-4EC4-8D3D-26A8C5573101}"/>
              </a:ext>
            </a:extLst>
          </p:cNvPr>
          <p:cNvSpPr/>
          <p:nvPr/>
        </p:nvSpPr>
        <p:spPr>
          <a:xfrm>
            <a:off x="13030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9" name="Oval 1_1">
            <a:extLst>
              <a:ext uri="{FF2B5EF4-FFF2-40B4-BE49-F238E27FC236}">
                <a16:creationId xmlns:a16="http://schemas.microsoft.com/office/drawing/2014/main" id="{2CC3BA3C-FD38-4198-84E6-501B84139A55}"/>
              </a:ext>
            </a:extLst>
          </p:cNvPr>
          <p:cNvSpPr/>
          <p:nvPr/>
        </p:nvSpPr>
        <p:spPr>
          <a:xfrm>
            <a:off x="18603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0" name="Oval 1_1">
            <a:extLst>
              <a:ext uri="{FF2B5EF4-FFF2-40B4-BE49-F238E27FC236}">
                <a16:creationId xmlns:a16="http://schemas.microsoft.com/office/drawing/2014/main" id="{9A0A5744-6696-4B1C-BDCD-2C1B2BDC5F13}"/>
              </a:ext>
            </a:extLst>
          </p:cNvPr>
          <p:cNvSpPr/>
          <p:nvPr/>
        </p:nvSpPr>
        <p:spPr>
          <a:xfrm>
            <a:off x="24176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1" name="Oval 1_1">
            <a:extLst>
              <a:ext uri="{FF2B5EF4-FFF2-40B4-BE49-F238E27FC236}">
                <a16:creationId xmlns:a16="http://schemas.microsoft.com/office/drawing/2014/main" id="{256FB2B6-BB91-4CA5-9C6D-EE7A55AEB13B}"/>
              </a:ext>
            </a:extLst>
          </p:cNvPr>
          <p:cNvSpPr/>
          <p:nvPr/>
        </p:nvSpPr>
        <p:spPr>
          <a:xfrm>
            <a:off x="29749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2" name="Oval 1_1">
            <a:extLst>
              <a:ext uri="{FF2B5EF4-FFF2-40B4-BE49-F238E27FC236}">
                <a16:creationId xmlns:a16="http://schemas.microsoft.com/office/drawing/2014/main" id="{BC19106B-09ED-49E0-BA3A-D249DD3AB8DD}"/>
              </a:ext>
            </a:extLst>
          </p:cNvPr>
          <p:cNvSpPr/>
          <p:nvPr/>
        </p:nvSpPr>
        <p:spPr>
          <a:xfrm>
            <a:off x="35323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3" name="Oval 1_1">
            <a:extLst>
              <a:ext uri="{FF2B5EF4-FFF2-40B4-BE49-F238E27FC236}">
                <a16:creationId xmlns:a16="http://schemas.microsoft.com/office/drawing/2014/main" id="{C863788E-FCEE-4973-9DFA-F89BB05BCB09}"/>
              </a:ext>
            </a:extLst>
          </p:cNvPr>
          <p:cNvSpPr/>
          <p:nvPr/>
        </p:nvSpPr>
        <p:spPr>
          <a:xfrm>
            <a:off x="40896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4" name="Oval 1_1">
            <a:extLst>
              <a:ext uri="{FF2B5EF4-FFF2-40B4-BE49-F238E27FC236}">
                <a16:creationId xmlns:a16="http://schemas.microsoft.com/office/drawing/2014/main" id="{98FC5D2C-9D48-4AE8-A89B-FB9EF3020D50}"/>
              </a:ext>
            </a:extLst>
          </p:cNvPr>
          <p:cNvSpPr/>
          <p:nvPr/>
        </p:nvSpPr>
        <p:spPr>
          <a:xfrm>
            <a:off x="46469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5" name="Oval 1_1">
            <a:extLst>
              <a:ext uri="{FF2B5EF4-FFF2-40B4-BE49-F238E27FC236}">
                <a16:creationId xmlns:a16="http://schemas.microsoft.com/office/drawing/2014/main" id="{A981AF97-B5A5-4927-95C9-E0C31D0EFFA4}"/>
              </a:ext>
            </a:extLst>
          </p:cNvPr>
          <p:cNvSpPr/>
          <p:nvPr/>
        </p:nvSpPr>
        <p:spPr>
          <a:xfrm>
            <a:off x="52042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6" name="Oval 1_1">
            <a:extLst>
              <a:ext uri="{FF2B5EF4-FFF2-40B4-BE49-F238E27FC236}">
                <a16:creationId xmlns:a16="http://schemas.microsoft.com/office/drawing/2014/main" id="{38349B85-8735-469B-932E-2EB7E3381F5D}"/>
              </a:ext>
            </a:extLst>
          </p:cNvPr>
          <p:cNvSpPr/>
          <p:nvPr/>
        </p:nvSpPr>
        <p:spPr>
          <a:xfrm>
            <a:off x="57616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7" name="Oval 1_1">
            <a:extLst>
              <a:ext uri="{FF2B5EF4-FFF2-40B4-BE49-F238E27FC236}">
                <a16:creationId xmlns:a16="http://schemas.microsoft.com/office/drawing/2014/main" id="{CE5D8019-2E3A-4339-8442-095D06CB467B}"/>
              </a:ext>
            </a:extLst>
          </p:cNvPr>
          <p:cNvSpPr/>
          <p:nvPr/>
        </p:nvSpPr>
        <p:spPr>
          <a:xfrm>
            <a:off x="63189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8" name="Oval 1_1">
            <a:extLst>
              <a:ext uri="{FF2B5EF4-FFF2-40B4-BE49-F238E27FC236}">
                <a16:creationId xmlns:a16="http://schemas.microsoft.com/office/drawing/2014/main" id="{8AB415F9-CDA0-4F0E-B946-4FAEFF891A8A}"/>
              </a:ext>
            </a:extLst>
          </p:cNvPr>
          <p:cNvSpPr/>
          <p:nvPr/>
        </p:nvSpPr>
        <p:spPr>
          <a:xfrm>
            <a:off x="68762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9" name="Oval 1_1">
            <a:extLst>
              <a:ext uri="{FF2B5EF4-FFF2-40B4-BE49-F238E27FC236}">
                <a16:creationId xmlns:a16="http://schemas.microsoft.com/office/drawing/2014/main" id="{6654C702-3CAD-4FF1-B29F-0231A7D92569}"/>
              </a:ext>
            </a:extLst>
          </p:cNvPr>
          <p:cNvSpPr/>
          <p:nvPr/>
        </p:nvSpPr>
        <p:spPr>
          <a:xfrm>
            <a:off x="74335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0" name="Oval 1_1">
            <a:extLst>
              <a:ext uri="{FF2B5EF4-FFF2-40B4-BE49-F238E27FC236}">
                <a16:creationId xmlns:a16="http://schemas.microsoft.com/office/drawing/2014/main" id="{E7DD7ED0-25F6-49B3-A659-BE0116DFA2CA}"/>
              </a:ext>
            </a:extLst>
          </p:cNvPr>
          <p:cNvSpPr/>
          <p:nvPr/>
        </p:nvSpPr>
        <p:spPr>
          <a:xfrm>
            <a:off x="79909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1" name="Oval 1_1">
            <a:extLst>
              <a:ext uri="{FF2B5EF4-FFF2-40B4-BE49-F238E27FC236}">
                <a16:creationId xmlns:a16="http://schemas.microsoft.com/office/drawing/2014/main" id="{4BC6BFB1-DF9D-44E5-8DF4-B1C43A1CE3F7}"/>
              </a:ext>
            </a:extLst>
          </p:cNvPr>
          <p:cNvSpPr/>
          <p:nvPr/>
        </p:nvSpPr>
        <p:spPr>
          <a:xfrm>
            <a:off x="854822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2" name="Oval 1_1">
            <a:extLst>
              <a:ext uri="{FF2B5EF4-FFF2-40B4-BE49-F238E27FC236}">
                <a16:creationId xmlns:a16="http://schemas.microsoft.com/office/drawing/2014/main" id="{18422C63-5871-4617-800F-63B8B188F565}"/>
              </a:ext>
            </a:extLst>
          </p:cNvPr>
          <p:cNvSpPr/>
          <p:nvPr/>
        </p:nvSpPr>
        <p:spPr>
          <a:xfrm>
            <a:off x="91055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3" name="Oval 1_1">
            <a:extLst>
              <a:ext uri="{FF2B5EF4-FFF2-40B4-BE49-F238E27FC236}">
                <a16:creationId xmlns:a16="http://schemas.microsoft.com/office/drawing/2014/main" id="{0DE8958A-4DD0-4F55-9F9C-0EA05E61C813}"/>
              </a:ext>
            </a:extLst>
          </p:cNvPr>
          <p:cNvSpPr/>
          <p:nvPr/>
        </p:nvSpPr>
        <p:spPr>
          <a:xfrm>
            <a:off x="966287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4" name="Oval 1_1">
            <a:extLst>
              <a:ext uri="{FF2B5EF4-FFF2-40B4-BE49-F238E27FC236}">
                <a16:creationId xmlns:a16="http://schemas.microsoft.com/office/drawing/2014/main" id="{FF907762-A1C3-4268-B9E8-D87D5545AB74}"/>
              </a:ext>
            </a:extLst>
          </p:cNvPr>
          <p:cNvSpPr/>
          <p:nvPr/>
        </p:nvSpPr>
        <p:spPr>
          <a:xfrm>
            <a:off x="102202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5" name="Oval 1_1">
            <a:extLst>
              <a:ext uri="{FF2B5EF4-FFF2-40B4-BE49-F238E27FC236}">
                <a16:creationId xmlns:a16="http://schemas.microsoft.com/office/drawing/2014/main" id="{CB158531-4663-4450-93B2-AA39C1D66A53}"/>
              </a:ext>
            </a:extLst>
          </p:cNvPr>
          <p:cNvSpPr/>
          <p:nvPr/>
        </p:nvSpPr>
        <p:spPr>
          <a:xfrm>
            <a:off x="10777530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6" name="Oval 1_1">
            <a:extLst>
              <a:ext uri="{FF2B5EF4-FFF2-40B4-BE49-F238E27FC236}">
                <a16:creationId xmlns:a16="http://schemas.microsoft.com/office/drawing/2014/main" id="{C14D6AB8-15BA-40A2-BC27-99630AA669B4}"/>
              </a:ext>
            </a:extLst>
          </p:cNvPr>
          <p:cNvSpPr/>
          <p:nvPr/>
        </p:nvSpPr>
        <p:spPr>
          <a:xfrm>
            <a:off x="13030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7" name="Oval 1_1">
            <a:extLst>
              <a:ext uri="{FF2B5EF4-FFF2-40B4-BE49-F238E27FC236}">
                <a16:creationId xmlns:a16="http://schemas.microsoft.com/office/drawing/2014/main" id="{67BAB2C2-E33E-4925-844B-FA582F711B52}"/>
              </a:ext>
            </a:extLst>
          </p:cNvPr>
          <p:cNvSpPr/>
          <p:nvPr/>
        </p:nvSpPr>
        <p:spPr>
          <a:xfrm>
            <a:off x="18603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8" name="Oval 1_1">
            <a:extLst>
              <a:ext uri="{FF2B5EF4-FFF2-40B4-BE49-F238E27FC236}">
                <a16:creationId xmlns:a16="http://schemas.microsoft.com/office/drawing/2014/main" id="{95148B46-6F8B-4338-9A36-8E11B0235314}"/>
              </a:ext>
            </a:extLst>
          </p:cNvPr>
          <p:cNvSpPr/>
          <p:nvPr/>
        </p:nvSpPr>
        <p:spPr>
          <a:xfrm>
            <a:off x="24176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9" name="Oval 1_1">
            <a:extLst>
              <a:ext uri="{FF2B5EF4-FFF2-40B4-BE49-F238E27FC236}">
                <a16:creationId xmlns:a16="http://schemas.microsoft.com/office/drawing/2014/main" id="{01DC349E-9C27-4D90-807D-C8044659DB04}"/>
              </a:ext>
            </a:extLst>
          </p:cNvPr>
          <p:cNvSpPr/>
          <p:nvPr/>
        </p:nvSpPr>
        <p:spPr>
          <a:xfrm>
            <a:off x="29749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0" name="Oval 1_1">
            <a:extLst>
              <a:ext uri="{FF2B5EF4-FFF2-40B4-BE49-F238E27FC236}">
                <a16:creationId xmlns:a16="http://schemas.microsoft.com/office/drawing/2014/main" id="{D115B3B7-A7A4-4FEA-8A61-B7EFF4110C63}"/>
              </a:ext>
            </a:extLst>
          </p:cNvPr>
          <p:cNvSpPr/>
          <p:nvPr/>
        </p:nvSpPr>
        <p:spPr>
          <a:xfrm>
            <a:off x="35323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1" name="Oval 1_1">
            <a:extLst>
              <a:ext uri="{FF2B5EF4-FFF2-40B4-BE49-F238E27FC236}">
                <a16:creationId xmlns:a16="http://schemas.microsoft.com/office/drawing/2014/main" id="{15F4A690-1DA0-464E-B91B-92B60FD3063C}"/>
              </a:ext>
            </a:extLst>
          </p:cNvPr>
          <p:cNvSpPr/>
          <p:nvPr/>
        </p:nvSpPr>
        <p:spPr>
          <a:xfrm>
            <a:off x="40896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2" name="Oval 1_1">
            <a:extLst>
              <a:ext uri="{FF2B5EF4-FFF2-40B4-BE49-F238E27FC236}">
                <a16:creationId xmlns:a16="http://schemas.microsoft.com/office/drawing/2014/main" id="{9A0FFA48-0633-4098-A1CB-4193651B334B}"/>
              </a:ext>
            </a:extLst>
          </p:cNvPr>
          <p:cNvSpPr/>
          <p:nvPr/>
        </p:nvSpPr>
        <p:spPr>
          <a:xfrm>
            <a:off x="46469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3" name="Oval 1_1">
            <a:extLst>
              <a:ext uri="{FF2B5EF4-FFF2-40B4-BE49-F238E27FC236}">
                <a16:creationId xmlns:a16="http://schemas.microsoft.com/office/drawing/2014/main" id="{0036AC18-D25E-4D49-87C2-BFE9E578A8FB}"/>
              </a:ext>
            </a:extLst>
          </p:cNvPr>
          <p:cNvSpPr/>
          <p:nvPr/>
        </p:nvSpPr>
        <p:spPr>
          <a:xfrm>
            <a:off x="52042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4" name="Oval 1_1">
            <a:extLst>
              <a:ext uri="{FF2B5EF4-FFF2-40B4-BE49-F238E27FC236}">
                <a16:creationId xmlns:a16="http://schemas.microsoft.com/office/drawing/2014/main" id="{CEDCC101-4BD5-45BA-B6CA-7F35ABC3C65A}"/>
              </a:ext>
            </a:extLst>
          </p:cNvPr>
          <p:cNvSpPr/>
          <p:nvPr/>
        </p:nvSpPr>
        <p:spPr>
          <a:xfrm>
            <a:off x="57616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5" name="Oval 1_1">
            <a:extLst>
              <a:ext uri="{FF2B5EF4-FFF2-40B4-BE49-F238E27FC236}">
                <a16:creationId xmlns:a16="http://schemas.microsoft.com/office/drawing/2014/main" id="{933BE017-4C02-4ED3-8FB0-7E3B0DCBF01D}"/>
              </a:ext>
            </a:extLst>
          </p:cNvPr>
          <p:cNvSpPr/>
          <p:nvPr/>
        </p:nvSpPr>
        <p:spPr>
          <a:xfrm>
            <a:off x="63189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6" name="Oval 1_1">
            <a:extLst>
              <a:ext uri="{FF2B5EF4-FFF2-40B4-BE49-F238E27FC236}">
                <a16:creationId xmlns:a16="http://schemas.microsoft.com/office/drawing/2014/main" id="{8D6CF0D0-69F2-4A81-8CB9-773F18613363}"/>
              </a:ext>
            </a:extLst>
          </p:cNvPr>
          <p:cNvSpPr/>
          <p:nvPr/>
        </p:nvSpPr>
        <p:spPr>
          <a:xfrm>
            <a:off x="68762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7" name="Oval 1_1">
            <a:extLst>
              <a:ext uri="{FF2B5EF4-FFF2-40B4-BE49-F238E27FC236}">
                <a16:creationId xmlns:a16="http://schemas.microsoft.com/office/drawing/2014/main" id="{4F88304A-ECCD-4EA7-9FA3-AB79B607E45B}"/>
              </a:ext>
            </a:extLst>
          </p:cNvPr>
          <p:cNvSpPr/>
          <p:nvPr/>
        </p:nvSpPr>
        <p:spPr>
          <a:xfrm>
            <a:off x="74335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8" name="Oval 1_1">
            <a:extLst>
              <a:ext uri="{FF2B5EF4-FFF2-40B4-BE49-F238E27FC236}">
                <a16:creationId xmlns:a16="http://schemas.microsoft.com/office/drawing/2014/main" id="{0D898DAE-0142-404D-9678-7B20B34C4A30}"/>
              </a:ext>
            </a:extLst>
          </p:cNvPr>
          <p:cNvSpPr/>
          <p:nvPr/>
        </p:nvSpPr>
        <p:spPr>
          <a:xfrm>
            <a:off x="79909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9" name="Oval 1_1">
            <a:extLst>
              <a:ext uri="{FF2B5EF4-FFF2-40B4-BE49-F238E27FC236}">
                <a16:creationId xmlns:a16="http://schemas.microsoft.com/office/drawing/2014/main" id="{5255BED1-EB57-466F-9F69-C68487D482BB}"/>
              </a:ext>
            </a:extLst>
          </p:cNvPr>
          <p:cNvSpPr/>
          <p:nvPr/>
        </p:nvSpPr>
        <p:spPr>
          <a:xfrm>
            <a:off x="854822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0" name="Oval 1_1">
            <a:extLst>
              <a:ext uri="{FF2B5EF4-FFF2-40B4-BE49-F238E27FC236}">
                <a16:creationId xmlns:a16="http://schemas.microsoft.com/office/drawing/2014/main" id="{E0C91775-177B-4073-9BB3-9A7403FE877C}"/>
              </a:ext>
            </a:extLst>
          </p:cNvPr>
          <p:cNvSpPr/>
          <p:nvPr/>
        </p:nvSpPr>
        <p:spPr>
          <a:xfrm>
            <a:off x="91055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1" name="Oval 1_1">
            <a:extLst>
              <a:ext uri="{FF2B5EF4-FFF2-40B4-BE49-F238E27FC236}">
                <a16:creationId xmlns:a16="http://schemas.microsoft.com/office/drawing/2014/main" id="{EDD03639-B8B6-40D5-8B8C-61AB418ABECD}"/>
              </a:ext>
            </a:extLst>
          </p:cNvPr>
          <p:cNvSpPr/>
          <p:nvPr/>
        </p:nvSpPr>
        <p:spPr>
          <a:xfrm>
            <a:off x="966287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2" name="Oval 1_1">
            <a:extLst>
              <a:ext uri="{FF2B5EF4-FFF2-40B4-BE49-F238E27FC236}">
                <a16:creationId xmlns:a16="http://schemas.microsoft.com/office/drawing/2014/main" id="{C38453C7-0DEE-444E-8CD0-41A9D6517A2D}"/>
              </a:ext>
            </a:extLst>
          </p:cNvPr>
          <p:cNvSpPr/>
          <p:nvPr/>
        </p:nvSpPr>
        <p:spPr>
          <a:xfrm>
            <a:off x="102202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3" name="Oval 1_1">
            <a:extLst>
              <a:ext uri="{FF2B5EF4-FFF2-40B4-BE49-F238E27FC236}">
                <a16:creationId xmlns:a16="http://schemas.microsoft.com/office/drawing/2014/main" id="{3E898B15-99F6-4F2F-A62F-B748B499D1DB}"/>
              </a:ext>
            </a:extLst>
          </p:cNvPr>
          <p:cNvSpPr/>
          <p:nvPr/>
        </p:nvSpPr>
        <p:spPr>
          <a:xfrm>
            <a:off x="10777530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4" name="Oval 1_1">
            <a:extLst>
              <a:ext uri="{FF2B5EF4-FFF2-40B4-BE49-F238E27FC236}">
                <a16:creationId xmlns:a16="http://schemas.microsoft.com/office/drawing/2014/main" id="{69B2533B-66F8-4407-9EA7-3D3AF36AF599}"/>
              </a:ext>
            </a:extLst>
          </p:cNvPr>
          <p:cNvSpPr/>
          <p:nvPr/>
        </p:nvSpPr>
        <p:spPr>
          <a:xfrm>
            <a:off x="13030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5" name="Oval 1_1">
            <a:extLst>
              <a:ext uri="{FF2B5EF4-FFF2-40B4-BE49-F238E27FC236}">
                <a16:creationId xmlns:a16="http://schemas.microsoft.com/office/drawing/2014/main" id="{BF874447-9E87-43E5-847A-AFD620897FA4}"/>
              </a:ext>
            </a:extLst>
          </p:cNvPr>
          <p:cNvSpPr/>
          <p:nvPr/>
        </p:nvSpPr>
        <p:spPr>
          <a:xfrm>
            <a:off x="18603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6" name="Oval 1_1">
            <a:extLst>
              <a:ext uri="{FF2B5EF4-FFF2-40B4-BE49-F238E27FC236}">
                <a16:creationId xmlns:a16="http://schemas.microsoft.com/office/drawing/2014/main" id="{35370C7A-1A5C-488D-93DD-626E49F59683}"/>
              </a:ext>
            </a:extLst>
          </p:cNvPr>
          <p:cNvSpPr/>
          <p:nvPr/>
        </p:nvSpPr>
        <p:spPr>
          <a:xfrm>
            <a:off x="24176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7" name="Oval 1_1">
            <a:extLst>
              <a:ext uri="{FF2B5EF4-FFF2-40B4-BE49-F238E27FC236}">
                <a16:creationId xmlns:a16="http://schemas.microsoft.com/office/drawing/2014/main" id="{B2FB7D01-67BA-40FC-9BEC-7E051DE62AA3}"/>
              </a:ext>
            </a:extLst>
          </p:cNvPr>
          <p:cNvSpPr/>
          <p:nvPr/>
        </p:nvSpPr>
        <p:spPr>
          <a:xfrm>
            <a:off x="29749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8" name="Oval 1_1">
            <a:extLst>
              <a:ext uri="{FF2B5EF4-FFF2-40B4-BE49-F238E27FC236}">
                <a16:creationId xmlns:a16="http://schemas.microsoft.com/office/drawing/2014/main" id="{5DBE6700-B590-4FBF-A2A1-52D874E6FB0A}"/>
              </a:ext>
            </a:extLst>
          </p:cNvPr>
          <p:cNvSpPr/>
          <p:nvPr/>
        </p:nvSpPr>
        <p:spPr>
          <a:xfrm>
            <a:off x="35323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9" name="Oval 1_1">
            <a:extLst>
              <a:ext uri="{FF2B5EF4-FFF2-40B4-BE49-F238E27FC236}">
                <a16:creationId xmlns:a16="http://schemas.microsoft.com/office/drawing/2014/main" id="{B5C40EC5-ECE6-4B65-862E-13F43F877FF8}"/>
              </a:ext>
            </a:extLst>
          </p:cNvPr>
          <p:cNvSpPr/>
          <p:nvPr/>
        </p:nvSpPr>
        <p:spPr>
          <a:xfrm>
            <a:off x="40896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0" name="Oval 1_1">
            <a:extLst>
              <a:ext uri="{FF2B5EF4-FFF2-40B4-BE49-F238E27FC236}">
                <a16:creationId xmlns:a16="http://schemas.microsoft.com/office/drawing/2014/main" id="{5FE2C1A2-9369-42A2-A6A8-B30902871F52}"/>
              </a:ext>
            </a:extLst>
          </p:cNvPr>
          <p:cNvSpPr/>
          <p:nvPr/>
        </p:nvSpPr>
        <p:spPr>
          <a:xfrm>
            <a:off x="46469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1" name="Oval 1_1">
            <a:extLst>
              <a:ext uri="{FF2B5EF4-FFF2-40B4-BE49-F238E27FC236}">
                <a16:creationId xmlns:a16="http://schemas.microsoft.com/office/drawing/2014/main" id="{5E6AF3C8-DEF9-473F-B8AA-13EA5B6B1579}"/>
              </a:ext>
            </a:extLst>
          </p:cNvPr>
          <p:cNvSpPr/>
          <p:nvPr/>
        </p:nvSpPr>
        <p:spPr>
          <a:xfrm>
            <a:off x="52042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2" name="Oval 1_1">
            <a:extLst>
              <a:ext uri="{FF2B5EF4-FFF2-40B4-BE49-F238E27FC236}">
                <a16:creationId xmlns:a16="http://schemas.microsoft.com/office/drawing/2014/main" id="{4298CF4C-E3A3-4017-951F-0D07EA402AE2}"/>
              </a:ext>
            </a:extLst>
          </p:cNvPr>
          <p:cNvSpPr/>
          <p:nvPr/>
        </p:nvSpPr>
        <p:spPr>
          <a:xfrm>
            <a:off x="57616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3" name="Oval 1_1">
            <a:extLst>
              <a:ext uri="{FF2B5EF4-FFF2-40B4-BE49-F238E27FC236}">
                <a16:creationId xmlns:a16="http://schemas.microsoft.com/office/drawing/2014/main" id="{3F165390-44A6-4254-B161-D433A3574420}"/>
              </a:ext>
            </a:extLst>
          </p:cNvPr>
          <p:cNvSpPr/>
          <p:nvPr/>
        </p:nvSpPr>
        <p:spPr>
          <a:xfrm>
            <a:off x="63189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4" name="Oval 1_1">
            <a:extLst>
              <a:ext uri="{FF2B5EF4-FFF2-40B4-BE49-F238E27FC236}">
                <a16:creationId xmlns:a16="http://schemas.microsoft.com/office/drawing/2014/main" id="{2531872B-3F61-4FE0-9083-FAD7D7ED1CCD}"/>
              </a:ext>
            </a:extLst>
          </p:cNvPr>
          <p:cNvSpPr/>
          <p:nvPr/>
        </p:nvSpPr>
        <p:spPr>
          <a:xfrm>
            <a:off x="68762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5" name="Oval 1_1">
            <a:extLst>
              <a:ext uri="{FF2B5EF4-FFF2-40B4-BE49-F238E27FC236}">
                <a16:creationId xmlns:a16="http://schemas.microsoft.com/office/drawing/2014/main" id="{E2E7797E-E3F5-4DCC-A6A1-87123335A1C0}"/>
              </a:ext>
            </a:extLst>
          </p:cNvPr>
          <p:cNvSpPr/>
          <p:nvPr/>
        </p:nvSpPr>
        <p:spPr>
          <a:xfrm>
            <a:off x="74335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6" name="Oval 1_1">
            <a:extLst>
              <a:ext uri="{FF2B5EF4-FFF2-40B4-BE49-F238E27FC236}">
                <a16:creationId xmlns:a16="http://schemas.microsoft.com/office/drawing/2014/main" id="{CDBC7796-0BD6-4AEE-83EB-432BCC83A584}"/>
              </a:ext>
            </a:extLst>
          </p:cNvPr>
          <p:cNvSpPr/>
          <p:nvPr/>
        </p:nvSpPr>
        <p:spPr>
          <a:xfrm>
            <a:off x="79909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7" name="Oval 1_1">
            <a:extLst>
              <a:ext uri="{FF2B5EF4-FFF2-40B4-BE49-F238E27FC236}">
                <a16:creationId xmlns:a16="http://schemas.microsoft.com/office/drawing/2014/main" id="{677BCE85-615B-4E51-BEA7-6C3A99F74A95}"/>
              </a:ext>
            </a:extLst>
          </p:cNvPr>
          <p:cNvSpPr/>
          <p:nvPr/>
        </p:nvSpPr>
        <p:spPr>
          <a:xfrm>
            <a:off x="854822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8" name="Oval 1_1">
            <a:extLst>
              <a:ext uri="{FF2B5EF4-FFF2-40B4-BE49-F238E27FC236}">
                <a16:creationId xmlns:a16="http://schemas.microsoft.com/office/drawing/2014/main" id="{73653D27-2956-4A90-B892-42902C4C5805}"/>
              </a:ext>
            </a:extLst>
          </p:cNvPr>
          <p:cNvSpPr/>
          <p:nvPr/>
        </p:nvSpPr>
        <p:spPr>
          <a:xfrm>
            <a:off x="91055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9" name="Oval 1_1">
            <a:extLst>
              <a:ext uri="{FF2B5EF4-FFF2-40B4-BE49-F238E27FC236}">
                <a16:creationId xmlns:a16="http://schemas.microsoft.com/office/drawing/2014/main" id="{56FC84CD-0D26-4044-AE45-2E32BC29FB51}"/>
              </a:ext>
            </a:extLst>
          </p:cNvPr>
          <p:cNvSpPr/>
          <p:nvPr/>
        </p:nvSpPr>
        <p:spPr>
          <a:xfrm>
            <a:off x="966287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0" name="Oval 1_1">
            <a:extLst>
              <a:ext uri="{FF2B5EF4-FFF2-40B4-BE49-F238E27FC236}">
                <a16:creationId xmlns:a16="http://schemas.microsoft.com/office/drawing/2014/main" id="{19929E73-54AB-4A7D-A7F6-683F7659995F}"/>
              </a:ext>
            </a:extLst>
          </p:cNvPr>
          <p:cNvSpPr/>
          <p:nvPr/>
        </p:nvSpPr>
        <p:spPr>
          <a:xfrm>
            <a:off x="102202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1" name="Oval 1_1">
            <a:extLst>
              <a:ext uri="{FF2B5EF4-FFF2-40B4-BE49-F238E27FC236}">
                <a16:creationId xmlns:a16="http://schemas.microsoft.com/office/drawing/2014/main" id="{EEA0BF6B-2BA5-44BF-BB53-6DC780FBC1B3}"/>
              </a:ext>
            </a:extLst>
          </p:cNvPr>
          <p:cNvSpPr/>
          <p:nvPr/>
        </p:nvSpPr>
        <p:spPr>
          <a:xfrm>
            <a:off x="10777530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48513C5F-2FAD-4B1F-8D54-D07416EF956D}"/>
              </a:ext>
            </a:extLst>
          </p:cNvPr>
          <p:cNvSpPr txBox="1"/>
          <p:nvPr/>
        </p:nvSpPr>
        <p:spPr>
          <a:xfrm>
            <a:off x="8839199" y="3665674"/>
            <a:ext cx="2447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If I'm a set of points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4055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800">
        <p159:morph option="byChar"/>
      </p:transition>
    </mc:Choice>
    <mc:Fallback>
      <p:transition advClick="0" advTm="8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1_1">
            <a:extLst>
              <a:ext uri="{FF2B5EF4-FFF2-40B4-BE49-F238E27FC236}">
                <a16:creationId xmlns:a16="http://schemas.microsoft.com/office/drawing/2014/main" id="{819BC2B4-572A-46B8-AC50-61406FAA220A}"/>
              </a:ext>
            </a:extLst>
          </p:cNvPr>
          <p:cNvSpPr/>
          <p:nvPr/>
        </p:nvSpPr>
        <p:spPr>
          <a:xfrm>
            <a:off x="1303004" y="96635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Oval 1_1">
            <a:extLst>
              <a:ext uri="{FF2B5EF4-FFF2-40B4-BE49-F238E27FC236}">
                <a16:creationId xmlns:a16="http://schemas.microsoft.com/office/drawing/2014/main" id="{F253AF86-D3AB-42BB-998A-7D1B4B71111D}"/>
              </a:ext>
            </a:extLst>
          </p:cNvPr>
          <p:cNvSpPr/>
          <p:nvPr/>
        </p:nvSpPr>
        <p:spPr>
          <a:xfrm>
            <a:off x="1860329" y="96635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Oval 1_1">
            <a:extLst>
              <a:ext uri="{FF2B5EF4-FFF2-40B4-BE49-F238E27FC236}">
                <a16:creationId xmlns:a16="http://schemas.microsoft.com/office/drawing/2014/main" id="{6CCBC325-797C-4E60-A635-B99B1BB5AF91}"/>
              </a:ext>
            </a:extLst>
          </p:cNvPr>
          <p:cNvSpPr/>
          <p:nvPr/>
        </p:nvSpPr>
        <p:spPr>
          <a:xfrm>
            <a:off x="2417654" y="96635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Oval 1_1">
            <a:extLst>
              <a:ext uri="{FF2B5EF4-FFF2-40B4-BE49-F238E27FC236}">
                <a16:creationId xmlns:a16="http://schemas.microsoft.com/office/drawing/2014/main" id="{E8F18A91-9481-4E6A-B0E8-31B93F70F3DE}"/>
              </a:ext>
            </a:extLst>
          </p:cNvPr>
          <p:cNvSpPr/>
          <p:nvPr/>
        </p:nvSpPr>
        <p:spPr>
          <a:xfrm>
            <a:off x="2974979" y="96635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Oval 1_1">
            <a:extLst>
              <a:ext uri="{FF2B5EF4-FFF2-40B4-BE49-F238E27FC236}">
                <a16:creationId xmlns:a16="http://schemas.microsoft.com/office/drawing/2014/main" id="{E297701D-D977-4BB0-8FAA-5E9F2AA1F6D3}"/>
              </a:ext>
            </a:extLst>
          </p:cNvPr>
          <p:cNvSpPr/>
          <p:nvPr/>
        </p:nvSpPr>
        <p:spPr>
          <a:xfrm>
            <a:off x="3532304" y="96635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Oval 1_1">
            <a:extLst>
              <a:ext uri="{FF2B5EF4-FFF2-40B4-BE49-F238E27FC236}">
                <a16:creationId xmlns:a16="http://schemas.microsoft.com/office/drawing/2014/main" id="{7429E2B9-7664-4151-8FA5-4A59EDE9FFF4}"/>
              </a:ext>
            </a:extLst>
          </p:cNvPr>
          <p:cNvSpPr/>
          <p:nvPr/>
        </p:nvSpPr>
        <p:spPr>
          <a:xfrm>
            <a:off x="4089629" y="96635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Oval 1_1">
            <a:extLst>
              <a:ext uri="{FF2B5EF4-FFF2-40B4-BE49-F238E27FC236}">
                <a16:creationId xmlns:a16="http://schemas.microsoft.com/office/drawing/2014/main" id="{7E5CF680-CF04-421C-9AA1-01106A96D77E}"/>
              </a:ext>
            </a:extLst>
          </p:cNvPr>
          <p:cNvSpPr/>
          <p:nvPr/>
        </p:nvSpPr>
        <p:spPr>
          <a:xfrm>
            <a:off x="4646954" y="96635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Oval 1_1">
            <a:extLst>
              <a:ext uri="{FF2B5EF4-FFF2-40B4-BE49-F238E27FC236}">
                <a16:creationId xmlns:a16="http://schemas.microsoft.com/office/drawing/2014/main" id="{4F1DFEF5-FAF5-4126-8750-FD52F92EFA26}"/>
              </a:ext>
            </a:extLst>
          </p:cNvPr>
          <p:cNvSpPr/>
          <p:nvPr/>
        </p:nvSpPr>
        <p:spPr>
          <a:xfrm>
            <a:off x="5204279" y="96635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Oval 1_1">
            <a:extLst>
              <a:ext uri="{FF2B5EF4-FFF2-40B4-BE49-F238E27FC236}">
                <a16:creationId xmlns:a16="http://schemas.microsoft.com/office/drawing/2014/main" id="{F36EE96D-FCF6-4793-A121-6B932AFAFBF3}"/>
              </a:ext>
            </a:extLst>
          </p:cNvPr>
          <p:cNvSpPr/>
          <p:nvPr/>
        </p:nvSpPr>
        <p:spPr>
          <a:xfrm>
            <a:off x="5761604" y="96635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Oval 1_1">
            <a:extLst>
              <a:ext uri="{FF2B5EF4-FFF2-40B4-BE49-F238E27FC236}">
                <a16:creationId xmlns:a16="http://schemas.microsoft.com/office/drawing/2014/main" id="{37D7A2EE-0AA3-4C46-899D-37AEA6378908}"/>
              </a:ext>
            </a:extLst>
          </p:cNvPr>
          <p:cNvSpPr/>
          <p:nvPr/>
        </p:nvSpPr>
        <p:spPr>
          <a:xfrm>
            <a:off x="6318929" y="96635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Oval 1_1">
            <a:extLst>
              <a:ext uri="{FF2B5EF4-FFF2-40B4-BE49-F238E27FC236}">
                <a16:creationId xmlns:a16="http://schemas.microsoft.com/office/drawing/2014/main" id="{BB397B0E-CC08-4926-9D11-98F11516CFB2}"/>
              </a:ext>
            </a:extLst>
          </p:cNvPr>
          <p:cNvSpPr/>
          <p:nvPr/>
        </p:nvSpPr>
        <p:spPr>
          <a:xfrm>
            <a:off x="6876254" y="96635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Oval 1_1">
            <a:extLst>
              <a:ext uri="{FF2B5EF4-FFF2-40B4-BE49-F238E27FC236}">
                <a16:creationId xmlns:a16="http://schemas.microsoft.com/office/drawing/2014/main" id="{28ADE153-6700-41F3-A0DD-38483987B975}"/>
              </a:ext>
            </a:extLst>
          </p:cNvPr>
          <p:cNvSpPr/>
          <p:nvPr/>
        </p:nvSpPr>
        <p:spPr>
          <a:xfrm>
            <a:off x="7433579" y="96635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Oval 1_1">
            <a:extLst>
              <a:ext uri="{FF2B5EF4-FFF2-40B4-BE49-F238E27FC236}">
                <a16:creationId xmlns:a16="http://schemas.microsoft.com/office/drawing/2014/main" id="{BE97B331-1EC5-46E6-8A39-1DBB8708372A}"/>
              </a:ext>
            </a:extLst>
          </p:cNvPr>
          <p:cNvSpPr/>
          <p:nvPr/>
        </p:nvSpPr>
        <p:spPr>
          <a:xfrm>
            <a:off x="7990904" y="96635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Oval 1_1">
            <a:extLst>
              <a:ext uri="{FF2B5EF4-FFF2-40B4-BE49-F238E27FC236}">
                <a16:creationId xmlns:a16="http://schemas.microsoft.com/office/drawing/2014/main" id="{3573089D-0E13-4BB7-82E8-4C9D61DED5BF}"/>
              </a:ext>
            </a:extLst>
          </p:cNvPr>
          <p:cNvSpPr/>
          <p:nvPr/>
        </p:nvSpPr>
        <p:spPr>
          <a:xfrm>
            <a:off x="8548228" y="96635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Oval 1_1">
            <a:extLst>
              <a:ext uri="{FF2B5EF4-FFF2-40B4-BE49-F238E27FC236}">
                <a16:creationId xmlns:a16="http://schemas.microsoft.com/office/drawing/2014/main" id="{60AA7E9B-3AA1-4F9B-B499-AE2EB58112B7}"/>
              </a:ext>
            </a:extLst>
          </p:cNvPr>
          <p:cNvSpPr/>
          <p:nvPr/>
        </p:nvSpPr>
        <p:spPr>
          <a:xfrm>
            <a:off x="9105554" y="96635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Oval 1_1">
            <a:extLst>
              <a:ext uri="{FF2B5EF4-FFF2-40B4-BE49-F238E27FC236}">
                <a16:creationId xmlns:a16="http://schemas.microsoft.com/office/drawing/2014/main" id="{55E7EA17-2E8F-4668-A394-4A6FF8402A1F}"/>
              </a:ext>
            </a:extLst>
          </p:cNvPr>
          <p:cNvSpPr/>
          <p:nvPr/>
        </p:nvSpPr>
        <p:spPr>
          <a:xfrm>
            <a:off x="9662878" y="96635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Oval 1_1">
            <a:extLst>
              <a:ext uri="{FF2B5EF4-FFF2-40B4-BE49-F238E27FC236}">
                <a16:creationId xmlns:a16="http://schemas.microsoft.com/office/drawing/2014/main" id="{C54B61A2-1265-496B-8FC9-0774AE3D154D}"/>
              </a:ext>
            </a:extLst>
          </p:cNvPr>
          <p:cNvSpPr/>
          <p:nvPr/>
        </p:nvSpPr>
        <p:spPr>
          <a:xfrm>
            <a:off x="10220204" y="96635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Oval 1_1">
            <a:extLst>
              <a:ext uri="{FF2B5EF4-FFF2-40B4-BE49-F238E27FC236}">
                <a16:creationId xmlns:a16="http://schemas.microsoft.com/office/drawing/2014/main" id="{0DE18ACF-31F7-46C1-98CF-BD9655E23714}"/>
              </a:ext>
            </a:extLst>
          </p:cNvPr>
          <p:cNvSpPr/>
          <p:nvPr/>
        </p:nvSpPr>
        <p:spPr>
          <a:xfrm>
            <a:off x="10777530" y="96635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Oval 1_1">
            <a:extLst>
              <a:ext uri="{FF2B5EF4-FFF2-40B4-BE49-F238E27FC236}">
                <a16:creationId xmlns:a16="http://schemas.microsoft.com/office/drawing/2014/main" id="{4A3ADBF3-1CC3-4FAB-9807-5592B2293D04}"/>
              </a:ext>
            </a:extLst>
          </p:cNvPr>
          <p:cNvSpPr/>
          <p:nvPr/>
        </p:nvSpPr>
        <p:spPr>
          <a:xfrm>
            <a:off x="1303004" y="144774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Oval 1_1">
            <a:extLst>
              <a:ext uri="{FF2B5EF4-FFF2-40B4-BE49-F238E27FC236}">
                <a16:creationId xmlns:a16="http://schemas.microsoft.com/office/drawing/2014/main" id="{82EF1A31-9DC7-4D41-9861-A1A778F41412}"/>
              </a:ext>
            </a:extLst>
          </p:cNvPr>
          <p:cNvSpPr/>
          <p:nvPr/>
        </p:nvSpPr>
        <p:spPr>
          <a:xfrm>
            <a:off x="1860329" y="144774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Oval 1_1">
            <a:extLst>
              <a:ext uri="{FF2B5EF4-FFF2-40B4-BE49-F238E27FC236}">
                <a16:creationId xmlns:a16="http://schemas.microsoft.com/office/drawing/2014/main" id="{DC9C1D74-16A2-42B6-B17E-F5B426DA99F5}"/>
              </a:ext>
            </a:extLst>
          </p:cNvPr>
          <p:cNvSpPr/>
          <p:nvPr/>
        </p:nvSpPr>
        <p:spPr>
          <a:xfrm>
            <a:off x="2417654" y="144774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Oval 1_1">
            <a:extLst>
              <a:ext uri="{FF2B5EF4-FFF2-40B4-BE49-F238E27FC236}">
                <a16:creationId xmlns:a16="http://schemas.microsoft.com/office/drawing/2014/main" id="{4DBEE3E3-51AD-4245-A53C-A7E8D54AE7F5}"/>
              </a:ext>
            </a:extLst>
          </p:cNvPr>
          <p:cNvSpPr/>
          <p:nvPr/>
        </p:nvSpPr>
        <p:spPr>
          <a:xfrm>
            <a:off x="2974979" y="144774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Oval 1_1">
            <a:extLst>
              <a:ext uri="{FF2B5EF4-FFF2-40B4-BE49-F238E27FC236}">
                <a16:creationId xmlns:a16="http://schemas.microsoft.com/office/drawing/2014/main" id="{4FBE0A5E-2A02-4556-A514-9166A6E5F1B2}"/>
              </a:ext>
            </a:extLst>
          </p:cNvPr>
          <p:cNvSpPr/>
          <p:nvPr/>
        </p:nvSpPr>
        <p:spPr>
          <a:xfrm>
            <a:off x="3532304" y="144774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Oval 1_1">
            <a:extLst>
              <a:ext uri="{FF2B5EF4-FFF2-40B4-BE49-F238E27FC236}">
                <a16:creationId xmlns:a16="http://schemas.microsoft.com/office/drawing/2014/main" id="{6DC61321-27EA-4D86-9F21-7B4B0D32A05E}"/>
              </a:ext>
            </a:extLst>
          </p:cNvPr>
          <p:cNvSpPr/>
          <p:nvPr/>
        </p:nvSpPr>
        <p:spPr>
          <a:xfrm>
            <a:off x="4089629" y="144774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Oval 1_1">
            <a:extLst>
              <a:ext uri="{FF2B5EF4-FFF2-40B4-BE49-F238E27FC236}">
                <a16:creationId xmlns:a16="http://schemas.microsoft.com/office/drawing/2014/main" id="{6EB42AC5-83C2-46FC-AA9E-3F21E809D2C5}"/>
              </a:ext>
            </a:extLst>
          </p:cNvPr>
          <p:cNvSpPr/>
          <p:nvPr/>
        </p:nvSpPr>
        <p:spPr>
          <a:xfrm>
            <a:off x="4646954" y="144774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Oval 1_1">
            <a:extLst>
              <a:ext uri="{FF2B5EF4-FFF2-40B4-BE49-F238E27FC236}">
                <a16:creationId xmlns:a16="http://schemas.microsoft.com/office/drawing/2014/main" id="{93349C45-5EC7-4A13-B9D2-A50BEC87C1F0}"/>
              </a:ext>
            </a:extLst>
          </p:cNvPr>
          <p:cNvSpPr/>
          <p:nvPr/>
        </p:nvSpPr>
        <p:spPr>
          <a:xfrm>
            <a:off x="5204279" y="144774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Oval 1_1">
            <a:extLst>
              <a:ext uri="{FF2B5EF4-FFF2-40B4-BE49-F238E27FC236}">
                <a16:creationId xmlns:a16="http://schemas.microsoft.com/office/drawing/2014/main" id="{DAB86042-B0C0-4E07-A8B8-864B0D72B629}"/>
              </a:ext>
            </a:extLst>
          </p:cNvPr>
          <p:cNvSpPr/>
          <p:nvPr/>
        </p:nvSpPr>
        <p:spPr>
          <a:xfrm>
            <a:off x="5761604" y="144774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Oval 1_1">
            <a:extLst>
              <a:ext uri="{FF2B5EF4-FFF2-40B4-BE49-F238E27FC236}">
                <a16:creationId xmlns:a16="http://schemas.microsoft.com/office/drawing/2014/main" id="{052DCB9E-56DF-44A4-A10A-AEB5E5535924}"/>
              </a:ext>
            </a:extLst>
          </p:cNvPr>
          <p:cNvSpPr/>
          <p:nvPr/>
        </p:nvSpPr>
        <p:spPr>
          <a:xfrm>
            <a:off x="6318929" y="144774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Oval 1_1">
            <a:extLst>
              <a:ext uri="{FF2B5EF4-FFF2-40B4-BE49-F238E27FC236}">
                <a16:creationId xmlns:a16="http://schemas.microsoft.com/office/drawing/2014/main" id="{F4AA09DF-C3AB-46AC-90E0-9628DA065249}"/>
              </a:ext>
            </a:extLst>
          </p:cNvPr>
          <p:cNvSpPr/>
          <p:nvPr/>
        </p:nvSpPr>
        <p:spPr>
          <a:xfrm>
            <a:off x="6876254" y="144774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3" name="Oval 1_1">
            <a:extLst>
              <a:ext uri="{FF2B5EF4-FFF2-40B4-BE49-F238E27FC236}">
                <a16:creationId xmlns:a16="http://schemas.microsoft.com/office/drawing/2014/main" id="{E41ACE97-3CFD-4D43-A9AE-BAD8C44BA8B3}"/>
              </a:ext>
            </a:extLst>
          </p:cNvPr>
          <p:cNvSpPr/>
          <p:nvPr/>
        </p:nvSpPr>
        <p:spPr>
          <a:xfrm>
            <a:off x="7433579" y="144774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Oval 1_1">
            <a:extLst>
              <a:ext uri="{FF2B5EF4-FFF2-40B4-BE49-F238E27FC236}">
                <a16:creationId xmlns:a16="http://schemas.microsoft.com/office/drawing/2014/main" id="{D185DAB1-DEDE-487D-8E63-50AA73FCDB5E}"/>
              </a:ext>
            </a:extLst>
          </p:cNvPr>
          <p:cNvSpPr/>
          <p:nvPr/>
        </p:nvSpPr>
        <p:spPr>
          <a:xfrm>
            <a:off x="7990904" y="144774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5" name="Oval 1_1">
            <a:extLst>
              <a:ext uri="{FF2B5EF4-FFF2-40B4-BE49-F238E27FC236}">
                <a16:creationId xmlns:a16="http://schemas.microsoft.com/office/drawing/2014/main" id="{8A5C85D9-BD71-4333-952A-62AF3847CDC0}"/>
              </a:ext>
            </a:extLst>
          </p:cNvPr>
          <p:cNvSpPr/>
          <p:nvPr/>
        </p:nvSpPr>
        <p:spPr>
          <a:xfrm>
            <a:off x="8548228" y="144774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6" name="Oval 1_1">
            <a:extLst>
              <a:ext uri="{FF2B5EF4-FFF2-40B4-BE49-F238E27FC236}">
                <a16:creationId xmlns:a16="http://schemas.microsoft.com/office/drawing/2014/main" id="{F7C43EEC-2AA2-45AE-8A05-A02455A48888}"/>
              </a:ext>
            </a:extLst>
          </p:cNvPr>
          <p:cNvSpPr/>
          <p:nvPr/>
        </p:nvSpPr>
        <p:spPr>
          <a:xfrm>
            <a:off x="9105554" y="144774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" name="Oval 1_1">
            <a:extLst>
              <a:ext uri="{FF2B5EF4-FFF2-40B4-BE49-F238E27FC236}">
                <a16:creationId xmlns:a16="http://schemas.microsoft.com/office/drawing/2014/main" id="{9AC50C67-F1F1-4DAD-9D49-AC8A9BDE9B27}"/>
              </a:ext>
            </a:extLst>
          </p:cNvPr>
          <p:cNvSpPr/>
          <p:nvPr/>
        </p:nvSpPr>
        <p:spPr>
          <a:xfrm>
            <a:off x="9662878" y="144774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8" name="Oval 1_1">
            <a:extLst>
              <a:ext uri="{FF2B5EF4-FFF2-40B4-BE49-F238E27FC236}">
                <a16:creationId xmlns:a16="http://schemas.microsoft.com/office/drawing/2014/main" id="{70FC4528-2250-495D-9B18-7284FE7ED766}"/>
              </a:ext>
            </a:extLst>
          </p:cNvPr>
          <p:cNvSpPr/>
          <p:nvPr/>
        </p:nvSpPr>
        <p:spPr>
          <a:xfrm>
            <a:off x="10220204" y="144774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9" name="Oval 1_1">
            <a:extLst>
              <a:ext uri="{FF2B5EF4-FFF2-40B4-BE49-F238E27FC236}">
                <a16:creationId xmlns:a16="http://schemas.microsoft.com/office/drawing/2014/main" id="{4D542C27-414C-4C26-B05F-45BE90FFC424}"/>
              </a:ext>
            </a:extLst>
          </p:cNvPr>
          <p:cNvSpPr/>
          <p:nvPr/>
        </p:nvSpPr>
        <p:spPr>
          <a:xfrm>
            <a:off x="10777530" y="144774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" name="Oval 1_1">
            <a:extLst>
              <a:ext uri="{FF2B5EF4-FFF2-40B4-BE49-F238E27FC236}">
                <a16:creationId xmlns:a16="http://schemas.microsoft.com/office/drawing/2014/main" id="{3EE99AE0-E50D-4620-A3C3-93994310FD06}"/>
              </a:ext>
            </a:extLst>
          </p:cNvPr>
          <p:cNvSpPr/>
          <p:nvPr/>
        </p:nvSpPr>
        <p:spPr>
          <a:xfrm>
            <a:off x="1303004" y="192912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" name="Oval 1_1">
            <a:extLst>
              <a:ext uri="{FF2B5EF4-FFF2-40B4-BE49-F238E27FC236}">
                <a16:creationId xmlns:a16="http://schemas.microsoft.com/office/drawing/2014/main" id="{B8491979-AD3B-4FE5-9EAE-E9CE49947E3C}"/>
              </a:ext>
            </a:extLst>
          </p:cNvPr>
          <p:cNvSpPr/>
          <p:nvPr/>
        </p:nvSpPr>
        <p:spPr>
          <a:xfrm>
            <a:off x="1860329" y="192912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2" name="Oval 1_1">
            <a:extLst>
              <a:ext uri="{FF2B5EF4-FFF2-40B4-BE49-F238E27FC236}">
                <a16:creationId xmlns:a16="http://schemas.microsoft.com/office/drawing/2014/main" id="{C934FC9D-054C-4AAF-9A18-D4C224779C55}"/>
              </a:ext>
            </a:extLst>
          </p:cNvPr>
          <p:cNvSpPr/>
          <p:nvPr/>
        </p:nvSpPr>
        <p:spPr>
          <a:xfrm>
            <a:off x="2417654" y="192912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3" name="Oval 1_1">
            <a:extLst>
              <a:ext uri="{FF2B5EF4-FFF2-40B4-BE49-F238E27FC236}">
                <a16:creationId xmlns:a16="http://schemas.microsoft.com/office/drawing/2014/main" id="{AF719073-C311-4197-9F67-7AAA61115274}"/>
              </a:ext>
            </a:extLst>
          </p:cNvPr>
          <p:cNvSpPr/>
          <p:nvPr/>
        </p:nvSpPr>
        <p:spPr>
          <a:xfrm>
            <a:off x="2974979" y="192912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4" name="Oval 1_1">
            <a:extLst>
              <a:ext uri="{FF2B5EF4-FFF2-40B4-BE49-F238E27FC236}">
                <a16:creationId xmlns:a16="http://schemas.microsoft.com/office/drawing/2014/main" id="{5034596C-97D9-4183-BEF6-928EA0711997}"/>
              </a:ext>
            </a:extLst>
          </p:cNvPr>
          <p:cNvSpPr/>
          <p:nvPr/>
        </p:nvSpPr>
        <p:spPr>
          <a:xfrm>
            <a:off x="3532304" y="192912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5" name="Oval 1_1">
            <a:extLst>
              <a:ext uri="{FF2B5EF4-FFF2-40B4-BE49-F238E27FC236}">
                <a16:creationId xmlns:a16="http://schemas.microsoft.com/office/drawing/2014/main" id="{75CD22C4-E699-4638-81C2-C36FCBEF47BC}"/>
              </a:ext>
            </a:extLst>
          </p:cNvPr>
          <p:cNvSpPr/>
          <p:nvPr/>
        </p:nvSpPr>
        <p:spPr>
          <a:xfrm>
            <a:off x="4089629" y="192912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6" name="Oval 1_1">
            <a:extLst>
              <a:ext uri="{FF2B5EF4-FFF2-40B4-BE49-F238E27FC236}">
                <a16:creationId xmlns:a16="http://schemas.microsoft.com/office/drawing/2014/main" id="{19AC0AA7-6B3E-480A-AFD8-EEF384AE5184}"/>
              </a:ext>
            </a:extLst>
          </p:cNvPr>
          <p:cNvSpPr/>
          <p:nvPr/>
        </p:nvSpPr>
        <p:spPr>
          <a:xfrm>
            <a:off x="4646954" y="192912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7" name="Oval 1_1">
            <a:extLst>
              <a:ext uri="{FF2B5EF4-FFF2-40B4-BE49-F238E27FC236}">
                <a16:creationId xmlns:a16="http://schemas.microsoft.com/office/drawing/2014/main" id="{53B55E08-D98B-48D6-B1C5-F9784A13CD8F}"/>
              </a:ext>
            </a:extLst>
          </p:cNvPr>
          <p:cNvSpPr/>
          <p:nvPr/>
        </p:nvSpPr>
        <p:spPr>
          <a:xfrm>
            <a:off x="5204279" y="192912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8" name="Oval 1_1">
            <a:extLst>
              <a:ext uri="{FF2B5EF4-FFF2-40B4-BE49-F238E27FC236}">
                <a16:creationId xmlns:a16="http://schemas.microsoft.com/office/drawing/2014/main" id="{5D304482-7BD2-4771-BE10-614EF4D16CC0}"/>
              </a:ext>
            </a:extLst>
          </p:cNvPr>
          <p:cNvSpPr/>
          <p:nvPr/>
        </p:nvSpPr>
        <p:spPr>
          <a:xfrm>
            <a:off x="5761604" y="192912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Oval 1_1">
            <a:extLst>
              <a:ext uri="{FF2B5EF4-FFF2-40B4-BE49-F238E27FC236}">
                <a16:creationId xmlns:a16="http://schemas.microsoft.com/office/drawing/2014/main" id="{ED41BDE1-E69A-4455-A847-51C48C809F04}"/>
              </a:ext>
            </a:extLst>
          </p:cNvPr>
          <p:cNvSpPr/>
          <p:nvPr/>
        </p:nvSpPr>
        <p:spPr>
          <a:xfrm>
            <a:off x="6318929" y="192912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0" name="Oval 1_1">
            <a:extLst>
              <a:ext uri="{FF2B5EF4-FFF2-40B4-BE49-F238E27FC236}">
                <a16:creationId xmlns:a16="http://schemas.microsoft.com/office/drawing/2014/main" id="{881CBFF8-6681-4426-A135-11C04A5C681C}"/>
              </a:ext>
            </a:extLst>
          </p:cNvPr>
          <p:cNvSpPr/>
          <p:nvPr/>
        </p:nvSpPr>
        <p:spPr>
          <a:xfrm>
            <a:off x="6876254" y="192912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" name="Oval 1_1">
            <a:extLst>
              <a:ext uri="{FF2B5EF4-FFF2-40B4-BE49-F238E27FC236}">
                <a16:creationId xmlns:a16="http://schemas.microsoft.com/office/drawing/2014/main" id="{0BE25714-4226-4558-8385-736ECAFDB6FA}"/>
              </a:ext>
            </a:extLst>
          </p:cNvPr>
          <p:cNvSpPr/>
          <p:nvPr/>
        </p:nvSpPr>
        <p:spPr>
          <a:xfrm>
            <a:off x="7433579" y="192912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" name="Oval 1_1">
            <a:extLst>
              <a:ext uri="{FF2B5EF4-FFF2-40B4-BE49-F238E27FC236}">
                <a16:creationId xmlns:a16="http://schemas.microsoft.com/office/drawing/2014/main" id="{B675D1A6-5D2F-46C0-A599-D1B90EC73C85}"/>
              </a:ext>
            </a:extLst>
          </p:cNvPr>
          <p:cNvSpPr/>
          <p:nvPr/>
        </p:nvSpPr>
        <p:spPr>
          <a:xfrm>
            <a:off x="7990904" y="192912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3" name="Oval 1_1">
            <a:extLst>
              <a:ext uri="{FF2B5EF4-FFF2-40B4-BE49-F238E27FC236}">
                <a16:creationId xmlns:a16="http://schemas.microsoft.com/office/drawing/2014/main" id="{F875CAA0-C139-41A8-92B7-7F94140D5B87}"/>
              </a:ext>
            </a:extLst>
          </p:cNvPr>
          <p:cNvSpPr/>
          <p:nvPr/>
        </p:nvSpPr>
        <p:spPr>
          <a:xfrm>
            <a:off x="8548228" y="192912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4" name="Oval 1_1">
            <a:extLst>
              <a:ext uri="{FF2B5EF4-FFF2-40B4-BE49-F238E27FC236}">
                <a16:creationId xmlns:a16="http://schemas.microsoft.com/office/drawing/2014/main" id="{956F4C47-C125-40BC-BDD0-5216E75F61A5}"/>
              </a:ext>
            </a:extLst>
          </p:cNvPr>
          <p:cNvSpPr/>
          <p:nvPr/>
        </p:nvSpPr>
        <p:spPr>
          <a:xfrm>
            <a:off x="9105554" y="192912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5" name="Oval 1_1">
            <a:extLst>
              <a:ext uri="{FF2B5EF4-FFF2-40B4-BE49-F238E27FC236}">
                <a16:creationId xmlns:a16="http://schemas.microsoft.com/office/drawing/2014/main" id="{09BD482F-46A0-4190-8F6B-054B8A9770E6}"/>
              </a:ext>
            </a:extLst>
          </p:cNvPr>
          <p:cNvSpPr/>
          <p:nvPr/>
        </p:nvSpPr>
        <p:spPr>
          <a:xfrm>
            <a:off x="9662878" y="192912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" name="Oval 1_1">
            <a:extLst>
              <a:ext uri="{FF2B5EF4-FFF2-40B4-BE49-F238E27FC236}">
                <a16:creationId xmlns:a16="http://schemas.microsoft.com/office/drawing/2014/main" id="{ABD71225-321E-4A9C-BDBA-20BEE986AB4E}"/>
              </a:ext>
            </a:extLst>
          </p:cNvPr>
          <p:cNvSpPr/>
          <p:nvPr/>
        </p:nvSpPr>
        <p:spPr>
          <a:xfrm>
            <a:off x="10220204" y="192912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" name="Oval 1_1">
            <a:extLst>
              <a:ext uri="{FF2B5EF4-FFF2-40B4-BE49-F238E27FC236}">
                <a16:creationId xmlns:a16="http://schemas.microsoft.com/office/drawing/2014/main" id="{62A663F5-83C2-4C79-B2A5-3C1E27B171F0}"/>
              </a:ext>
            </a:extLst>
          </p:cNvPr>
          <p:cNvSpPr/>
          <p:nvPr/>
        </p:nvSpPr>
        <p:spPr>
          <a:xfrm>
            <a:off x="10777530" y="192912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" name="Oval 1_1">
            <a:extLst>
              <a:ext uri="{FF2B5EF4-FFF2-40B4-BE49-F238E27FC236}">
                <a16:creationId xmlns:a16="http://schemas.microsoft.com/office/drawing/2014/main" id="{38DB42DF-CE63-4CAD-B02A-D1B80E585273}"/>
              </a:ext>
            </a:extLst>
          </p:cNvPr>
          <p:cNvSpPr/>
          <p:nvPr/>
        </p:nvSpPr>
        <p:spPr>
          <a:xfrm>
            <a:off x="1303004" y="24105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" name="Oval 1_1">
            <a:extLst>
              <a:ext uri="{FF2B5EF4-FFF2-40B4-BE49-F238E27FC236}">
                <a16:creationId xmlns:a16="http://schemas.microsoft.com/office/drawing/2014/main" id="{AD410157-B12D-4CC5-BFB4-5E8FC518DE48}"/>
              </a:ext>
            </a:extLst>
          </p:cNvPr>
          <p:cNvSpPr/>
          <p:nvPr/>
        </p:nvSpPr>
        <p:spPr>
          <a:xfrm>
            <a:off x="1860329" y="24105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0" name="Oval 1_1">
            <a:extLst>
              <a:ext uri="{FF2B5EF4-FFF2-40B4-BE49-F238E27FC236}">
                <a16:creationId xmlns:a16="http://schemas.microsoft.com/office/drawing/2014/main" id="{29906652-3D14-48D5-8AD1-2F3320B526ED}"/>
              </a:ext>
            </a:extLst>
          </p:cNvPr>
          <p:cNvSpPr/>
          <p:nvPr/>
        </p:nvSpPr>
        <p:spPr>
          <a:xfrm>
            <a:off x="2417654" y="24105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" name="Oval 1_1">
            <a:extLst>
              <a:ext uri="{FF2B5EF4-FFF2-40B4-BE49-F238E27FC236}">
                <a16:creationId xmlns:a16="http://schemas.microsoft.com/office/drawing/2014/main" id="{0D836AFA-480B-43FA-9CA2-E8C8C8570B0F}"/>
              </a:ext>
            </a:extLst>
          </p:cNvPr>
          <p:cNvSpPr/>
          <p:nvPr/>
        </p:nvSpPr>
        <p:spPr>
          <a:xfrm>
            <a:off x="2974979" y="24105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2" name="Oval 1_1">
            <a:extLst>
              <a:ext uri="{FF2B5EF4-FFF2-40B4-BE49-F238E27FC236}">
                <a16:creationId xmlns:a16="http://schemas.microsoft.com/office/drawing/2014/main" id="{73E62A9E-F529-4CF8-9D7C-934F13A9275A}"/>
              </a:ext>
            </a:extLst>
          </p:cNvPr>
          <p:cNvSpPr/>
          <p:nvPr/>
        </p:nvSpPr>
        <p:spPr>
          <a:xfrm>
            <a:off x="3532304" y="24105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" name="Oval 1_1">
            <a:extLst>
              <a:ext uri="{FF2B5EF4-FFF2-40B4-BE49-F238E27FC236}">
                <a16:creationId xmlns:a16="http://schemas.microsoft.com/office/drawing/2014/main" id="{5A1F6FB2-70C0-4CAB-8522-07B232504D01}"/>
              </a:ext>
            </a:extLst>
          </p:cNvPr>
          <p:cNvSpPr/>
          <p:nvPr/>
        </p:nvSpPr>
        <p:spPr>
          <a:xfrm>
            <a:off x="4089629" y="24105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" name="Oval 1_1">
            <a:extLst>
              <a:ext uri="{FF2B5EF4-FFF2-40B4-BE49-F238E27FC236}">
                <a16:creationId xmlns:a16="http://schemas.microsoft.com/office/drawing/2014/main" id="{E03439F9-29FE-4DFC-9447-0BD7D299509E}"/>
              </a:ext>
            </a:extLst>
          </p:cNvPr>
          <p:cNvSpPr/>
          <p:nvPr/>
        </p:nvSpPr>
        <p:spPr>
          <a:xfrm>
            <a:off x="4646954" y="24105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5" name="Oval 1_1">
            <a:extLst>
              <a:ext uri="{FF2B5EF4-FFF2-40B4-BE49-F238E27FC236}">
                <a16:creationId xmlns:a16="http://schemas.microsoft.com/office/drawing/2014/main" id="{1AB5FEBE-AD4B-4C0C-983D-AD2BB4F1F8AC}"/>
              </a:ext>
            </a:extLst>
          </p:cNvPr>
          <p:cNvSpPr/>
          <p:nvPr/>
        </p:nvSpPr>
        <p:spPr>
          <a:xfrm>
            <a:off x="5204279" y="24105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6" name="Oval 1_1">
            <a:extLst>
              <a:ext uri="{FF2B5EF4-FFF2-40B4-BE49-F238E27FC236}">
                <a16:creationId xmlns:a16="http://schemas.microsoft.com/office/drawing/2014/main" id="{60F82843-E676-4BB9-8EA4-1074ACBC1EF1}"/>
              </a:ext>
            </a:extLst>
          </p:cNvPr>
          <p:cNvSpPr/>
          <p:nvPr/>
        </p:nvSpPr>
        <p:spPr>
          <a:xfrm>
            <a:off x="5761604" y="24105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" name="Oval 1_1">
            <a:extLst>
              <a:ext uri="{FF2B5EF4-FFF2-40B4-BE49-F238E27FC236}">
                <a16:creationId xmlns:a16="http://schemas.microsoft.com/office/drawing/2014/main" id="{BED4A709-7E16-4397-AC2B-79B58048FA43}"/>
              </a:ext>
            </a:extLst>
          </p:cNvPr>
          <p:cNvSpPr/>
          <p:nvPr/>
        </p:nvSpPr>
        <p:spPr>
          <a:xfrm>
            <a:off x="6318929" y="24105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8" name="Oval 1_1">
            <a:extLst>
              <a:ext uri="{FF2B5EF4-FFF2-40B4-BE49-F238E27FC236}">
                <a16:creationId xmlns:a16="http://schemas.microsoft.com/office/drawing/2014/main" id="{37C41328-EE5D-4087-8DA2-781071CA5AA7}"/>
              </a:ext>
            </a:extLst>
          </p:cNvPr>
          <p:cNvSpPr/>
          <p:nvPr/>
        </p:nvSpPr>
        <p:spPr>
          <a:xfrm>
            <a:off x="6876254" y="24105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9" name="Oval 1_1">
            <a:extLst>
              <a:ext uri="{FF2B5EF4-FFF2-40B4-BE49-F238E27FC236}">
                <a16:creationId xmlns:a16="http://schemas.microsoft.com/office/drawing/2014/main" id="{7E20AE2D-033E-4ABE-B242-D30F05C73F9B}"/>
              </a:ext>
            </a:extLst>
          </p:cNvPr>
          <p:cNvSpPr/>
          <p:nvPr/>
        </p:nvSpPr>
        <p:spPr>
          <a:xfrm>
            <a:off x="7433579" y="24105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" name="Oval 1_1">
            <a:extLst>
              <a:ext uri="{FF2B5EF4-FFF2-40B4-BE49-F238E27FC236}">
                <a16:creationId xmlns:a16="http://schemas.microsoft.com/office/drawing/2014/main" id="{70B72129-5ED0-4AFA-93EB-18003A9774DA}"/>
              </a:ext>
            </a:extLst>
          </p:cNvPr>
          <p:cNvSpPr/>
          <p:nvPr/>
        </p:nvSpPr>
        <p:spPr>
          <a:xfrm>
            <a:off x="7990904" y="24105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1" name="Oval 1_1">
            <a:extLst>
              <a:ext uri="{FF2B5EF4-FFF2-40B4-BE49-F238E27FC236}">
                <a16:creationId xmlns:a16="http://schemas.microsoft.com/office/drawing/2014/main" id="{D717907B-4777-4E31-BE21-68CF958117E6}"/>
              </a:ext>
            </a:extLst>
          </p:cNvPr>
          <p:cNvSpPr/>
          <p:nvPr/>
        </p:nvSpPr>
        <p:spPr>
          <a:xfrm>
            <a:off x="8548228" y="24105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2" name="Oval 1_1">
            <a:extLst>
              <a:ext uri="{FF2B5EF4-FFF2-40B4-BE49-F238E27FC236}">
                <a16:creationId xmlns:a16="http://schemas.microsoft.com/office/drawing/2014/main" id="{BC722EBB-9E14-4FA5-8E3A-87EFB8F1E3F9}"/>
              </a:ext>
            </a:extLst>
          </p:cNvPr>
          <p:cNvSpPr/>
          <p:nvPr/>
        </p:nvSpPr>
        <p:spPr>
          <a:xfrm>
            <a:off x="9105554" y="24105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3" name="Oval 1_1">
            <a:extLst>
              <a:ext uri="{FF2B5EF4-FFF2-40B4-BE49-F238E27FC236}">
                <a16:creationId xmlns:a16="http://schemas.microsoft.com/office/drawing/2014/main" id="{FF945598-315B-4370-8390-8FC25DEA07F0}"/>
              </a:ext>
            </a:extLst>
          </p:cNvPr>
          <p:cNvSpPr/>
          <p:nvPr/>
        </p:nvSpPr>
        <p:spPr>
          <a:xfrm>
            <a:off x="9662878" y="24105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4" name="Oval 1_1">
            <a:extLst>
              <a:ext uri="{FF2B5EF4-FFF2-40B4-BE49-F238E27FC236}">
                <a16:creationId xmlns:a16="http://schemas.microsoft.com/office/drawing/2014/main" id="{D63AC606-F823-4CE0-AF2A-F2AF8DE2F03D}"/>
              </a:ext>
            </a:extLst>
          </p:cNvPr>
          <p:cNvSpPr/>
          <p:nvPr/>
        </p:nvSpPr>
        <p:spPr>
          <a:xfrm>
            <a:off x="10220204" y="24105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" name="Oval 1_1">
            <a:extLst>
              <a:ext uri="{FF2B5EF4-FFF2-40B4-BE49-F238E27FC236}">
                <a16:creationId xmlns:a16="http://schemas.microsoft.com/office/drawing/2014/main" id="{EF41D2F9-A2B4-487A-8706-935B57E5371B}"/>
              </a:ext>
            </a:extLst>
          </p:cNvPr>
          <p:cNvSpPr/>
          <p:nvPr/>
        </p:nvSpPr>
        <p:spPr>
          <a:xfrm>
            <a:off x="10777530" y="24105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Oval 1_1">
            <a:extLst>
              <a:ext uri="{FF2B5EF4-FFF2-40B4-BE49-F238E27FC236}">
                <a16:creationId xmlns:a16="http://schemas.microsoft.com/office/drawing/2014/main" id="{C1DEAEE4-2409-4F36-857B-6D5ADD146FFC}"/>
              </a:ext>
            </a:extLst>
          </p:cNvPr>
          <p:cNvSpPr/>
          <p:nvPr/>
        </p:nvSpPr>
        <p:spPr>
          <a:xfrm>
            <a:off x="1303004" y="28918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7" name="Oval 1_1">
            <a:extLst>
              <a:ext uri="{FF2B5EF4-FFF2-40B4-BE49-F238E27FC236}">
                <a16:creationId xmlns:a16="http://schemas.microsoft.com/office/drawing/2014/main" id="{3D3E1FB1-2356-461C-A386-59903079B5BE}"/>
              </a:ext>
            </a:extLst>
          </p:cNvPr>
          <p:cNvSpPr/>
          <p:nvPr/>
        </p:nvSpPr>
        <p:spPr>
          <a:xfrm>
            <a:off x="1860329" y="28918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8" name="Oval 1_1">
            <a:extLst>
              <a:ext uri="{FF2B5EF4-FFF2-40B4-BE49-F238E27FC236}">
                <a16:creationId xmlns:a16="http://schemas.microsoft.com/office/drawing/2014/main" id="{3FF86CB8-B43E-491C-AFB3-5783078DFF17}"/>
              </a:ext>
            </a:extLst>
          </p:cNvPr>
          <p:cNvSpPr/>
          <p:nvPr/>
        </p:nvSpPr>
        <p:spPr>
          <a:xfrm>
            <a:off x="2417654" y="28918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9" name="Oval 1_1">
            <a:extLst>
              <a:ext uri="{FF2B5EF4-FFF2-40B4-BE49-F238E27FC236}">
                <a16:creationId xmlns:a16="http://schemas.microsoft.com/office/drawing/2014/main" id="{40E8B329-F4FC-4A51-921A-54C0AACBBEEB}"/>
              </a:ext>
            </a:extLst>
          </p:cNvPr>
          <p:cNvSpPr/>
          <p:nvPr/>
        </p:nvSpPr>
        <p:spPr>
          <a:xfrm>
            <a:off x="2974979" y="28918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" name="Oval 1_1">
            <a:extLst>
              <a:ext uri="{FF2B5EF4-FFF2-40B4-BE49-F238E27FC236}">
                <a16:creationId xmlns:a16="http://schemas.microsoft.com/office/drawing/2014/main" id="{65A86826-98D0-40E7-B8A1-1665571EF243}"/>
              </a:ext>
            </a:extLst>
          </p:cNvPr>
          <p:cNvSpPr/>
          <p:nvPr/>
        </p:nvSpPr>
        <p:spPr>
          <a:xfrm>
            <a:off x="3532304" y="28918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1" name="Oval 1_1">
            <a:extLst>
              <a:ext uri="{FF2B5EF4-FFF2-40B4-BE49-F238E27FC236}">
                <a16:creationId xmlns:a16="http://schemas.microsoft.com/office/drawing/2014/main" id="{765E68A5-BE7E-4A92-AD72-94DEA25A351C}"/>
              </a:ext>
            </a:extLst>
          </p:cNvPr>
          <p:cNvSpPr/>
          <p:nvPr/>
        </p:nvSpPr>
        <p:spPr>
          <a:xfrm>
            <a:off x="4089629" y="28918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2" name="Oval 1_1">
            <a:extLst>
              <a:ext uri="{FF2B5EF4-FFF2-40B4-BE49-F238E27FC236}">
                <a16:creationId xmlns:a16="http://schemas.microsoft.com/office/drawing/2014/main" id="{5E8FAF33-7B85-45E1-98A8-DCF488D77B02}"/>
              </a:ext>
            </a:extLst>
          </p:cNvPr>
          <p:cNvSpPr/>
          <p:nvPr/>
        </p:nvSpPr>
        <p:spPr>
          <a:xfrm>
            <a:off x="4646954" y="28918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3" name="Oval 1_1">
            <a:extLst>
              <a:ext uri="{FF2B5EF4-FFF2-40B4-BE49-F238E27FC236}">
                <a16:creationId xmlns:a16="http://schemas.microsoft.com/office/drawing/2014/main" id="{8A85E3FD-DE3B-4DCE-A82C-DF47D24EB1C8}"/>
              </a:ext>
            </a:extLst>
          </p:cNvPr>
          <p:cNvSpPr/>
          <p:nvPr/>
        </p:nvSpPr>
        <p:spPr>
          <a:xfrm>
            <a:off x="5204279" y="28918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4" name="Oval 1_1">
            <a:extLst>
              <a:ext uri="{FF2B5EF4-FFF2-40B4-BE49-F238E27FC236}">
                <a16:creationId xmlns:a16="http://schemas.microsoft.com/office/drawing/2014/main" id="{9DF79BAB-C65E-4FFD-B741-C9CA7C9A6BB1}"/>
              </a:ext>
            </a:extLst>
          </p:cNvPr>
          <p:cNvSpPr/>
          <p:nvPr/>
        </p:nvSpPr>
        <p:spPr>
          <a:xfrm>
            <a:off x="5761604" y="28918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5" name="Oval 1_1">
            <a:extLst>
              <a:ext uri="{FF2B5EF4-FFF2-40B4-BE49-F238E27FC236}">
                <a16:creationId xmlns:a16="http://schemas.microsoft.com/office/drawing/2014/main" id="{4820454D-506F-4A2C-962F-677531F9BEF3}"/>
              </a:ext>
            </a:extLst>
          </p:cNvPr>
          <p:cNvSpPr/>
          <p:nvPr/>
        </p:nvSpPr>
        <p:spPr>
          <a:xfrm>
            <a:off x="6318929" y="28918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6" name="Oval 1_1">
            <a:extLst>
              <a:ext uri="{FF2B5EF4-FFF2-40B4-BE49-F238E27FC236}">
                <a16:creationId xmlns:a16="http://schemas.microsoft.com/office/drawing/2014/main" id="{09626789-754B-4CDF-92B8-9E5D1A74705A}"/>
              </a:ext>
            </a:extLst>
          </p:cNvPr>
          <p:cNvSpPr/>
          <p:nvPr/>
        </p:nvSpPr>
        <p:spPr>
          <a:xfrm>
            <a:off x="6876254" y="28918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7" name="Oval 1_1">
            <a:extLst>
              <a:ext uri="{FF2B5EF4-FFF2-40B4-BE49-F238E27FC236}">
                <a16:creationId xmlns:a16="http://schemas.microsoft.com/office/drawing/2014/main" id="{00D71CD6-3D7D-41D3-96D7-CA40A4C29209}"/>
              </a:ext>
            </a:extLst>
          </p:cNvPr>
          <p:cNvSpPr/>
          <p:nvPr/>
        </p:nvSpPr>
        <p:spPr>
          <a:xfrm>
            <a:off x="7433579" y="28918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8" name="Oval 1_1">
            <a:extLst>
              <a:ext uri="{FF2B5EF4-FFF2-40B4-BE49-F238E27FC236}">
                <a16:creationId xmlns:a16="http://schemas.microsoft.com/office/drawing/2014/main" id="{5301FB51-A1FA-4177-9296-252EABA73159}"/>
              </a:ext>
            </a:extLst>
          </p:cNvPr>
          <p:cNvSpPr/>
          <p:nvPr/>
        </p:nvSpPr>
        <p:spPr>
          <a:xfrm>
            <a:off x="7990904" y="28918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9" name="Oval 1_1">
            <a:extLst>
              <a:ext uri="{FF2B5EF4-FFF2-40B4-BE49-F238E27FC236}">
                <a16:creationId xmlns:a16="http://schemas.microsoft.com/office/drawing/2014/main" id="{DD36FD52-9345-4163-AC05-0AD6E17ADBE9}"/>
              </a:ext>
            </a:extLst>
          </p:cNvPr>
          <p:cNvSpPr/>
          <p:nvPr/>
        </p:nvSpPr>
        <p:spPr>
          <a:xfrm>
            <a:off x="8548228" y="28918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0" name="Oval 1_1">
            <a:extLst>
              <a:ext uri="{FF2B5EF4-FFF2-40B4-BE49-F238E27FC236}">
                <a16:creationId xmlns:a16="http://schemas.microsoft.com/office/drawing/2014/main" id="{BC416DD0-17A8-4CB5-A2BE-0BA3096B16EF}"/>
              </a:ext>
            </a:extLst>
          </p:cNvPr>
          <p:cNvSpPr/>
          <p:nvPr/>
        </p:nvSpPr>
        <p:spPr>
          <a:xfrm>
            <a:off x="9105554" y="28918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1" name="Oval 1_1">
            <a:extLst>
              <a:ext uri="{FF2B5EF4-FFF2-40B4-BE49-F238E27FC236}">
                <a16:creationId xmlns:a16="http://schemas.microsoft.com/office/drawing/2014/main" id="{54F0A76F-3CAA-4D6A-968B-08D2A54C742A}"/>
              </a:ext>
            </a:extLst>
          </p:cNvPr>
          <p:cNvSpPr/>
          <p:nvPr/>
        </p:nvSpPr>
        <p:spPr>
          <a:xfrm>
            <a:off x="9662878" y="28918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2" name="Oval 1_1">
            <a:extLst>
              <a:ext uri="{FF2B5EF4-FFF2-40B4-BE49-F238E27FC236}">
                <a16:creationId xmlns:a16="http://schemas.microsoft.com/office/drawing/2014/main" id="{0C20F467-2831-4782-9C23-72BB3FCB389D}"/>
              </a:ext>
            </a:extLst>
          </p:cNvPr>
          <p:cNvSpPr/>
          <p:nvPr/>
        </p:nvSpPr>
        <p:spPr>
          <a:xfrm>
            <a:off x="10220204" y="28918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3" name="Oval 1_1">
            <a:extLst>
              <a:ext uri="{FF2B5EF4-FFF2-40B4-BE49-F238E27FC236}">
                <a16:creationId xmlns:a16="http://schemas.microsoft.com/office/drawing/2014/main" id="{DB658476-0F33-4EB6-AA53-85D4B81521D2}"/>
              </a:ext>
            </a:extLst>
          </p:cNvPr>
          <p:cNvSpPr/>
          <p:nvPr/>
        </p:nvSpPr>
        <p:spPr>
          <a:xfrm>
            <a:off x="10777530" y="28918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4" name="Oval 1_1">
            <a:extLst>
              <a:ext uri="{FF2B5EF4-FFF2-40B4-BE49-F238E27FC236}">
                <a16:creationId xmlns:a16="http://schemas.microsoft.com/office/drawing/2014/main" id="{4C56362A-D280-4A17-81FD-F27EC220EDAF}"/>
              </a:ext>
            </a:extLst>
          </p:cNvPr>
          <p:cNvSpPr/>
          <p:nvPr/>
        </p:nvSpPr>
        <p:spPr>
          <a:xfrm>
            <a:off x="13030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5" name="Oval 1_1">
            <a:extLst>
              <a:ext uri="{FF2B5EF4-FFF2-40B4-BE49-F238E27FC236}">
                <a16:creationId xmlns:a16="http://schemas.microsoft.com/office/drawing/2014/main" id="{725A12CB-FC53-4703-AD5C-BB666DD286EA}"/>
              </a:ext>
            </a:extLst>
          </p:cNvPr>
          <p:cNvSpPr/>
          <p:nvPr/>
        </p:nvSpPr>
        <p:spPr>
          <a:xfrm>
            <a:off x="18603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6" name="Oval 1_1">
            <a:extLst>
              <a:ext uri="{FF2B5EF4-FFF2-40B4-BE49-F238E27FC236}">
                <a16:creationId xmlns:a16="http://schemas.microsoft.com/office/drawing/2014/main" id="{CF9536AD-B9F1-45AD-A074-A27442355B24}"/>
              </a:ext>
            </a:extLst>
          </p:cNvPr>
          <p:cNvSpPr/>
          <p:nvPr/>
        </p:nvSpPr>
        <p:spPr>
          <a:xfrm>
            <a:off x="24176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7" name="Oval 1_1">
            <a:extLst>
              <a:ext uri="{FF2B5EF4-FFF2-40B4-BE49-F238E27FC236}">
                <a16:creationId xmlns:a16="http://schemas.microsoft.com/office/drawing/2014/main" id="{BAC12DFE-8FB1-4AC7-8D48-D00666D8EF59}"/>
              </a:ext>
            </a:extLst>
          </p:cNvPr>
          <p:cNvSpPr/>
          <p:nvPr/>
        </p:nvSpPr>
        <p:spPr>
          <a:xfrm>
            <a:off x="29749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8" name="Oval 1_1">
            <a:extLst>
              <a:ext uri="{FF2B5EF4-FFF2-40B4-BE49-F238E27FC236}">
                <a16:creationId xmlns:a16="http://schemas.microsoft.com/office/drawing/2014/main" id="{E28FC088-42FF-4B19-9172-339BD83D0EE4}"/>
              </a:ext>
            </a:extLst>
          </p:cNvPr>
          <p:cNvSpPr/>
          <p:nvPr/>
        </p:nvSpPr>
        <p:spPr>
          <a:xfrm>
            <a:off x="35323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9" name="Oval 1_1">
            <a:extLst>
              <a:ext uri="{FF2B5EF4-FFF2-40B4-BE49-F238E27FC236}">
                <a16:creationId xmlns:a16="http://schemas.microsoft.com/office/drawing/2014/main" id="{C91A5804-C723-4193-825B-CAB52268CEF7}"/>
              </a:ext>
            </a:extLst>
          </p:cNvPr>
          <p:cNvSpPr/>
          <p:nvPr/>
        </p:nvSpPr>
        <p:spPr>
          <a:xfrm>
            <a:off x="40896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0" name="Oval 1_1">
            <a:extLst>
              <a:ext uri="{FF2B5EF4-FFF2-40B4-BE49-F238E27FC236}">
                <a16:creationId xmlns:a16="http://schemas.microsoft.com/office/drawing/2014/main" id="{ED767DB3-60C0-4B24-9B09-4B385490B50F}"/>
              </a:ext>
            </a:extLst>
          </p:cNvPr>
          <p:cNvSpPr/>
          <p:nvPr/>
        </p:nvSpPr>
        <p:spPr>
          <a:xfrm>
            <a:off x="46469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1" name="Oval 1_1">
            <a:extLst>
              <a:ext uri="{FF2B5EF4-FFF2-40B4-BE49-F238E27FC236}">
                <a16:creationId xmlns:a16="http://schemas.microsoft.com/office/drawing/2014/main" id="{323EC89D-AA60-4D39-9F51-21028159AC07}"/>
              </a:ext>
            </a:extLst>
          </p:cNvPr>
          <p:cNvSpPr/>
          <p:nvPr/>
        </p:nvSpPr>
        <p:spPr>
          <a:xfrm>
            <a:off x="52042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2" name="Oval 1_1">
            <a:extLst>
              <a:ext uri="{FF2B5EF4-FFF2-40B4-BE49-F238E27FC236}">
                <a16:creationId xmlns:a16="http://schemas.microsoft.com/office/drawing/2014/main" id="{8EE931B1-7217-4439-B3BD-B6113C8DBEC2}"/>
              </a:ext>
            </a:extLst>
          </p:cNvPr>
          <p:cNvSpPr/>
          <p:nvPr/>
        </p:nvSpPr>
        <p:spPr>
          <a:xfrm>
            <a:off x="57616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3" name="Oval 1_1">
            <a:extLst>
              <a:ext uri="{FF2B5EF4-FFF2-40B4-BE49-F238E27FC236}">
                <a16:creationId xmlns:a16="http://schemas.microsoft.com/office/drawing/2014/main" id="{D7234A6A-39BD-4258-AF47-7D977AC98E2E}"/>
              </a:ext>
            </a:extLst>
          </p:cNvPr>
          <p:cNvSpPr/>
          <p:nvPr/>
        </p:nvSpPr>
        <p:spPr>
          <a:xfrm>
            <a:off x="631892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4" name="Oval 1_1">
            <a:extLst>
              <a:ext uri="{FF2B5EF4-FFF2-40B4-BE49-F238E27FC236}">
                <a16:creationId xmlns:a16="http://schemas.microsoft.com/office/drawing/2014/main" id="{97AB548E-3E88-4720-A54A-1AD2ED356EE4}"/>
              </a:ext>
            </a:extLst>
          </p:cNvPr>
          <p:cNvSpPr/>
          <p:nvPr/>
        </p:nvSpPr>
        <p:spPr>
          <a:xfrm>
            <a:off x="68762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5" name="Oval 1_1">
            <a:extLst>
              <a:ext uri="{FF2B5EF4-FFF2-40B4-BE49-F238E27FC236}">
                <a16:creationId xmlns:a16="http://schemas.microsoft.com/office/drawing/2014/main" id="{A59AE265-E01F-4CEF-BAE8-D604BF921635}"/>
              </a:ext>
            </a:extLst>
          </p:cNvPr>
          <p:cNvSpPr/>
          <p:nvPr/>
        </p:nvSpPr>
        <p:spPr>
          <a:xfrm>
            <a:off x="7433579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6" name="Oval 1_1">
            <a:extLst>
              <a:ext uri="{FF2B5EF4-FFF2-40B4-BE49-F238E27FC236}">
                <a16:creationId xmlns:a16="http://schemas.microsoft.com/office/drawing/2014/main" id="{DD18564C-27D8-4007-89FD-1E511879C337}"/>
              </a:ext>
            </a:extLst>
          </p:cNvPr>
          <p:cNvSpPr/>
          <p:nvPr/>
        </p:nvSpPr>
        <p:spPr>
          <a:xfrm>
            <a:off x="79909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7" name="Oval 1_1">
            <a:extLst>
              <a:ext uri="{FF2B5EF4-FFF2-40B4-BE49-F238E27FC236}">
                <a16:creationId xmlns:a16="http://schemas.microsoft.com/office/drawing/2014/main" id="{E64199BA-7412-4C2E-9877-BC1C24C0B2ED}"/>
              </a:ext>
            </a:extLst>
          </p:cNvPr>
          <p:cNvSpPr/>
          <p:nvPr/>
        </p:nvSpPr>
        <p:spPr>
          <a:xfrm>
            <a:off x="854822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8" name="Oval 1_1">
            <a:extLst>
              <a:ext uri="{FF2B5EF4-FFF2-40B4-BE49-F238E27FC236}">
                <a16:creationId xmlns:a16="http://schemas.microsoft.com/office/drawing/2014/main" id="{94D12D04-6751-42FD-B9FF-9CF9A6278FCA}"/>
              </a:ext>
            </a:extLst>
          </p:cNvPr>
          <p:cNvSpPr/>
          <p:nvPr/>
        </p:nvSpPr>
        <p:spPr>
          <a:xfrm>
            <a:off x="910555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9" name="Oval 1_1">
            <a:extLst>
              <a:ext uri="{FF2B5EF4-FFF2-40B4-BE49-F238E27FC236}">
                <a16:creationId xmlns:a16="http://schemas.microsoft.com/office/drawing/2014/main" id="{CCAA5687-3F14-4EF3-B963-BE5048035B13}"/>
              </a:ext>
            </a:extLst>
          </p:cNvPr>
          <p:cNvSpPr/>
          <p:nvPr/>
        </p:nvSpPr>
        <p:spPr>
          <a:xfrm>
            <a:off x="9662878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0" name="Oval 1_1">
            <a:extLst>
              <a:ext uri="{FF2B5EF4-FFF2-40B4-BE49-F238E27FC236}">
                <a16:creationId xmlns:a16="http://schemas.microsoft.com/office/drawing/2014/main" id="{E93C74D8-9E3F-415B-A4D5-D1AEFA974EB0}"/>
              </a:ext>
            </a:extLst>
          </p:cNvPr>
          <p:cNvSpPr/>
          <p:nvPr/>
        </p:nvSpPr>
        <p:spPr>
          <a:xfrm>
            <a:off x="10220204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1" name="Oval 1_1">
            <a:extLst>
              <a:ext uri="{FF2B5EF4-FFF2-40B4-BE49-F238E27FC236}">
                <a16:creationId xmlns:a16="http://schemas.microsoft.com/office/drawing/2014/main" id="{89FA5E60-D0CE-4DF0-85A7-FCA99F62BF6E}"/>
              </a:ext>
            </a:extLst>
          </p:cNvPr>
          <p:cNvSpPr/>
          <p:nvPr/>
        </p:nvSpPr>
        <p:spPr>
          <a:xfrm>
            <a:off x="10777530" y="33732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2" name="Oval 1_1">
            <a:extLst>
              <a:ext uri="{FF2B5EF4-FFF2-40B4-BE49-F238E27FC236}">
                <a16:creationId xmlns:a16="http://schemas.microsoft.com/office/drawing/2014/main" id="{F7C19C30-943E-4857-B2B0-88DB3015CE2B}"/>
              </a:ext>
            </a:extLst>
          </p:cNvPr>
          <p:cNvSpPr/>
          <p:nvPr/>
        </p:nvSpPr>
        <p:spPr>
          <a:xfrm>
            <a:off x="1303004" y="385465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3" name="Oval 1_1">
            <a:extLst>
              <a:ext uri="{FF2B5EF4-FFF2-40B4-BE49-F238E27FC236}">
                <a16:creationId xmlns:a16="http://schemas.microsoft.com/office/drawing/2014/main" id="{051CEA1A-CFEB-4B61-B9DD-B13C91533231}"/>
              </a:ext>
            </a:extLst>
          </p:cNvPr>
          <p:cNvSpPr/>
          <p:nvPr/>
        </p:nvSpPr>
        <p:spPr>
          <a:xfrm>
            <a:off x="1860329" y="385465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4" name="Oval 1_1">
            <a:extLst>
              <a:ext uri="{FF2B5EF4-FFF2-40B4-BE49-F238E27FC236}">
                <a16:creationId xmlns:a16="http://schemas.microsoft.com/office/drawing/2014/main" id="{8D86B362-D595-4847-8A6C-01B878CD8CF8}"/>
              </a:ext>
            </a:extLst>
          </p:cNvPr>
          <p:cNvSpPr/>
          <p:nvPr/>
        </p:nvSpPr>
        <p:spPr>
          <a:xfrm>
            <a:off x="2417654" y="385465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5" name="Oval 1_1">
            <a:extLst>
              <a:ext uri="{FF2B5EF4-FFF2-40B4-BE49-F238E27FC236}">
                <a16:creationId xmlns:a16="http://schemas.microsoft.com/office/drawing/2014/main" id="{ED7E6951-41A1-4464-B698-40E9057B6AD5}"/>
              </a:ext>
            </a:extLst>
          </p:cNvPr>
          <p:cNvSpPr/>
          <p:nvPr/>
        </p:nvSpPr>
        <p:spPr>
          <a:xfrm>
            <a:off x="2974979" y="385465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6" name="Oval 1_1">
            <a:extLst>
              <a:ext uri="{FF2B5EF4-FFF2-40B4-BE49-F238E27FC236}">
                <a16:creationId xmlns:a16="http://schemas.microsoft.com/office/drawing/2014/main" id="{9E4ED157-69FE-49FD-8F39-9B1054D17AE6}"/>
              </a:ext>
            </a:extLst>
          </p:cNvPr>
          <p:cNvSpPr/>
          <p:nvPr/>
        </p:nvSpPr>
        <p:spPr>
          <a:xfrm>
            <a:off x="3532304" y="385465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7" name="Oval 1_1">
            <a:extLst>
              <a:ext uri="{FF2B5EF4-FFF2-40B4-BE49-F238E27FC236}">
                <a16:creationId xmlns:a16="http://schemas.microsoft.com/office/drawing/2014/main" id="{8CD70CC7-1C6A-4C4F-8C1B-3F023DB08628}"/>
              </a:ext>
            </a:extLst>
          </p:cNvPr>
          <p:cNvSpPr/>
          <p:nvPr/>
        </p:nvSpPr>
        <p:spPr>
          <a:xfrm>
            <a:off x="4089629" y="385465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8" name="Oval 1_1">
            <a:extLst>
              <a:ext uri="{FF2B5EF4-FFF2-40B4-BE49-F238E27FC236}">
                <a16:creationId xmlns:a16="http://schemas.microsoft.com/office/drawing/2014/main" id="{179E7E89-1843-436A-827C-6B472BB59416}"/>
              </a:ext>
            </a:extLst>
          </p:cNvPr>
          <p:cNvSpPr/>
          <p:nvPr/>
        </p:nvSpPr>
        <p:spPr>
          <a:xfrm>
            <a:off x="4646954" y="385465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9" name="Oval 1_1">
            <a:extLst>
              <a:ext uri="{FF2B5EF4-FFF2-40B4-BE49-F238E27FC236}">
                <a16:creationId xmlns:a16="http://schemas.microsoft.com/office/drawing/2014/main" id="{F32145D4-731E-47DE-9D00-1B85E57B7892}"/>
              </a:ext>
            </a:extLst>
          </p:cNvPr>
          <p:cNvSpPr/>
          <p:nvPr/>
        </p:nvSpPr>
        <p:spPr>
          <a:xfrm>
            <a:off x="5204279" y="385465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0" name="Oval 1_1">
            <a:extLst>
              <a:ext uri="{FF2B5EF4-FFF2-40B4-BE49-F238E27FC236}">
                <a16:creationId xmlns:a16="http://schemas.microsoft.com/office/drawing/2014/main" id="{59E7D161-9707-46B0-B66A-B45045FF2F38}"/>
              </a:ext>
            </a:extLst>
          </p:cNvPr>
          <p:cNvSpPr/>
          <p:nvPr/>
        </p:nvSpPr>
        <p:spPr>
          <a:xfrm>
            <a:off x="5761604" y="385465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1" name="Oval 1_1">
            <a:extLst>
              <a:ext uri="{FF2B5EF4-FFF2-40B4-BE49-F238E27FC236}">
                <a16:creationId xmlns:a16="http://schemas.microsoft.com/office/drawing/2014/main" id="{2E520E75-D27D-4936-BF6C-6A3754040486}"/>
              </a:ext>
            </a:extLst>
          </p:cNvPr>
          <p:cNvSpPr/>
          <p:nvPr/>
        </p:nvSpPr>
        <p:spPr>
          <a:xfrm>
            <a:off x="6318929" y="385465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2" name="Oval 1_1">
            <a:extLst>
              <a:ext uri="{FF2B5EF4-FFF2-40B4-BE49-F238E27FC236}">
                <a16:creationId xmlns:a16="http://schemas.microsoft.com/office/drawing/2014/main" id="{27F0C76D-6676-4A7C-BD1D-BD742DF0C3AA}"/>
              </a:ext>
            </a:extLst>
          </p:cNvPr>
          <p:cNvSpPr/>
          <p:nvPr/>
        </p:nvSpPr>
        <p:spPr>
          <a:xfrm>
            <a:off x="6876254" y="385465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3" name="Oval 1_1">
            <a:extLst>
              <a:ext uri="{FF2B5EF4-FFF2-40B4-BE49-F238E27FC236}">
                <a16:creationId xmlns:a16="http://schemas.microsoft.com/office/drawing/2014/main" id="{B6FAD002-CA85-4BF8-98D2-2C08525CC434}"/>
              </a:ext>
            </a:extLst>
          </p:cNvPr>
          <p:cNvSpPr/>
          <p:nvPr/>
        </p:nvSpPr>
        <p:spPr>
          <a:xfrm>
            <a:off x="7433579" y="385465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4" name="Oval 1_1">
            <a:extLst>
              <a:ext uri="{FF2B5EF4-FFF2-40B4-BE49-F238E27FC236}">
                <a16:creationId xmlns:a16="http://schemas.microsoft.com/office/drawing/2014/main" id="{58E5B367-D349-48BD-B947-F60419032B83}"/>
              </a:ext>
            </a:extLst>
          </p:cNvPr>
          <p:cNvSpPr/>
          <p:nvPr/>
        </p:nvSpPr>
        <p:spPr>
          <a:xfrm>
            <a:off x="7990904" y="385465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5" name="Oval 1_1">
            <a:extLst>
              <a:ext uri="{FF2B5EF4-FFF2-40B4-BE49-F238E27FC236}">
                <a16:creationId xmlns:a16="http://schemas.microsoft.com/office/drawing/2014/main" id="{41D2CBF4-5934-4C73-857E-9DCCD428B381}"/>
              </a:ext>
            </a:extLst>
          </p:cNvPr>
          <p:cNvSpPr/>
          <p:nvPr/>
        </p:nvSpPr>
        <p:spPr>
          <a:xfrm>
            <a:off x="8548228" y="385465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6" name="Oval 1_1">
            <a:extLst>
              <a:ext uri="{FF2B5EF4-FFF2-40B4-BE49-F238E27FC236}">
                <a16:creationId xmlns:a16="http://schemas.microsoft.com/office/drawing/2014/main" id="{8A6C361A-41B7-48F4-B413-271E6F67C912}"/>
              </a:ext>
            </a:extLst>
          </p:cNvPr>
          <p:cNvSpPr/>
          <p:nvPr/>
        </p:nvSpPr>
        <p:spPr>
          <a:xfrm>
            <a:off x="9105554" y="385465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7" name="Oval 1_1">
            <a:extLst>
              <a:ext uri="{FF2B5EF4-FFF2-40B4-BE49-F238E27FC236}">
                <a16:creationId xmlns:a16="http://schemas.microsoft.com/office/drawing/2014/main" id="{22D1D551-7117-4073-9661-8BBBE956EE88}"/>
              </a:ext>
            </a:extLst>
          </p:cNvPr>
          <p:cNvSpPr/>
          <p:nvPr/>
        </p:nvSpPr>
        <p:spPr>
          <a:xfrm>
            <a:off x="9662878" y="385465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8" name="Oval 1_1">
            <a:extLst>
              <a:ext uri="{FF2B5EF4-FFF2-40B4-BE49-F238E27FC236}">
                <a16:creationId xmlns:a16="http://schemas.microsoft.com/office/drawing/2014/main" id="{A0DED770-3D2C-4EDD-9074-A56988A79074}"/>
              </a:ext>
            </a:extLst>
          </p:cNvPr>
          <p:cNvSpPr/>
          <p:nvPr/>
        </p:nvSpPr>
        <p:spPr>
          <a:xfrm>
            <a:off x="10220204" y="385465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9" name="Oval 1_1">
            <a:extLst>
              <a:ext uri="{FF2B5EF4-FFF2-40B4-BE49-F238E27FC236}">
                <a16:creationId xmlns:a16="http://schemas.microsoft.com/office/drawing/2014/main" id="{1860E91C-127A-44EE-9DEF-2867A8294183}"/>
              </a:ext>
            </a:extLst>
          </p:cNvPr>
          <p:cNvSpPr/>
          <p:nvPr/>
        </p:nvSpPr>
        <p:spPr>
          <a:xfrm>
            <a:off x="10777530" y="385465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0" name="Oval 1_1">
            <a:extLst>
              <a:ext uri="{FF2B5EF4-FFF2-40B4-BE49-F238E27FC236}">
                <a16:creationId xmlns:a16="http://schemas.microsoft.com/office/drawing/2014/main" id="{327307D8-FB24-4EA6-B3EF-221F34605DB6}"/>
              </a:ext>
            </a:extLst>
          </p:cNvPr>
          <p:cNvSpPr/>
          <p:nvPr/>
        </p:nvSpPr>
        <p:spPr>
          <a:xfrm>
            <a:off x="1303004" y="433603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1" name="Oval 1_1">
            <a:extLst>
              <a:ext uri="{FF2B5EF4-FFF2-40B4-BE49-F238E27FC236}">
                <a16:creationId xmlns:a16="http://schemas.microsoft.com/office/drawing/2014/main" id="{7D0E97E7-C7FA-4E20-8A4B-59DAEEB06636}"/>
              </a:ext>
            </a:extLst>
          </p:cNvPr>
          <p:cNvSpPr/>
          <p:nvPr/>
        </p:nvSpPr>
        <p:spPr>
          <a:xfrm>
            <a:off x="1860329" y="433603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2" name="Oval 1_1">
            <a:extLst>
              <a:ext uri="{FF2B5EF4-FFF2-40B4-BE49-F238E27FC236}">
                <a16:creationId xmlns:a16="http://schemas.microsoft.com/office/drawing/2014/main" id="{3DED1B5C-3B62-4F5F-B138-A9C504ADADBB}"/>
              </a:ext>
            </a:extLst>
          </p:cNvPr>
          <p:cNvSpPr/>
          <p:nvPr/>
        </p:nvSpPr>
        <p:spPr>
          <a:xfrm>
            <a:off x="2417654" y="433603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3" name="Oval 1_1">
            <a:extLst>
              <a:ext uri="{FF2B5EF4-FFF2-40B4-BE49-F238E27FC236}">
                <a16:creationId xmlns:a16="http://schemas.microsoft.com/office/drawing/2014/main" id="{99C68B6B-6465-49AB-BA79-DF83060CCCED}"/>
              </a:ext>
            </a:extLst>
          </p:cNvPr>
          <p:cNvSpPr/>
          <p:nvPr/>
        </p:nvSpPr>
        <p:spPr>
          <a:xfrm>
            <a:off x="2974979" y="433603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4" name="Oval 1_1">
            <a:extLst>
              <a:ext uri="{FF2B5EF4-FFF2-40B4-BE49-F238E27FC236}">
                <a16:creationId xmlns:a16="http://schemas.microsoft.com/office/drawing/2014/main" id="{7A5B0E5E-3CA4-4BCD-A9EC-9CB710F8A419}"/>
              </a:ext>
            </a:extLst>
          </p:cNvPr>
          <p:cNvSpPr/>
          <p:nvPr/>
        </p:nvSpPr>
        <p:spPr>
          <a:xfrm>
            <a:off x="3532304" y="433603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5" name="Oval 1_1">
            <a:extLst>
              <a:ext uri="{FF2B5EF4-FFF2-40B4-BE49-F238E27FC236}">
                <a16:creationId xmlns:a16="http://schemas.microsoft.com/office/drawing/2014/main" id="{7B81DEB1-EF3B-4F2F-B57C-1F75DADA4D3D}"/>
              </a:ext>
            </a:extLst>
          </p:cNvPr>
          <p:cNvSpPr/>
          <p:nvPr/>
        </p:nvSpPr>
        <p:spPr>
          <a:xfrm>
            <a:off x="4089629" y="433603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6" name="Oval 1_1">
            <a:extLst>
              <a:ext uri="{FF2B5EF4-FFF2-40B4-BE49-F238E27FC236}">
                <a16:creationId xmlns:a16="http://schemas.microsoft.com/office/drawing/2014/main" id="{E52D0258-65CE-46C3-8A79-BFF4EDF844BD}"/>
              </a:ext>
            </a:extLst>
          </p:cNvPr>
          <p:cNvSpPr/>
          <p:nvPr/>
        </p:nvSpPr>
        <p:spPr>
          <a:xfrm>
            <a:off x="4646954" y="433603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7" name="Oval 1_1">
            <a:extLst>
              <a:ext uri="{FF2B5EF4-FFF2-40B4-BE49-F238E27FC236}">
                <a16:creationId xmlns:a16="http://schemas.microsoft.com/office/drawing/2014/main" id="{561B3FCC-C608-4BAF-B918-CCAACB46D312}"/>
              </a:ext>
            </a:extLst>
          </p:cNvPr>
          <p:cNvSpPr/>
          <p:nvPr/>
        </p:nvSpPr>
        <p:spPr>
          <a:xfrm>
            <a:off x="5204279" y="433603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8" name="Oval 1_1">
            <a:extLst>
              <a:ext uri="{FF2B5EF4-FFF2-40B4-BE49-F238E27FC236}">
                <a16:creationId xmlns:a16="http://schemas.microsoft.com/office/drawing/2014/main" id="{183047C3-75A5-4A9F-AD99-BB4EFF788928}"/>
              </a:ext>
            </a:extLst>
          </p:cNvPr>
          <p:cNvSpPr/>
          <p:nvPr/>
        </p:nvSpPr>
        <p:spPr>
          <a:xfrm>
            <a:off x="5761604" y="433603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9" name="Oval 1_1">
            <a:extLst>
              <a:ext uri="{FF2B5EF4-FFF2-40B4-BE49-F238E27FC236}">
                <a16:creationId xmlns:a16="http://schemas.microsoft.com/office/drawing/2014/main" id="{F530A6C3-780D-42CA-A905-54B4F946832D}"/>
              </a:ext>
            </a:extLst>
          </p:cNvPr>
          <p:cNvSpPr/>
          <p:nvPr/>
        </p:nvSpPr>
        <p:spPr>
          <a:xfrm>
            <a:off x="6318929" y="433603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0" name="Oval 1_1">
            <a:extLst>
              <a:ext uri="{FF2B5EF4-FFF2-40B4-BE49-F238E27FC236}">
                <a16:creationId xmlns:a16="http://schemas.microsoft.com/office/drawing/2014/main" id="{CAEBF577-45CC-4524-9D11-1089484C23DA}"/>
              </a:ext>
            </a:extLst>
          </p:cNvPr>
          <p:cNvSpPr/>
          <p:nvPr/>
        </p:nvSpPr>
        <p:spPr>
          <a:xfrm>
            <a:off x="6876254" y="433603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1" name="Oval 1_1">
            <a:extLst>
              <a:ext uri="{FF2B5EF4-FFF2-40B4-BE49-F238E27FC236}">
                <a16:creationId xmlns:a16="http://schemas.microsoft.com/office/drawing/2014/main" id="{A9643B41-718F-403A-B57C-198A86E32379}"/>
              </a:ext>
            </a:extLst>
          </p:cNvPr>
          <p:cNvSpPr/>
          <p:nvPr/>
        </p:nvSpPr>
        <p:spPr>
          <a:xfrm>
            <a:off x="7433579" y="433603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2" name="Oval 1_1">
            <a:extLst>
              <a:ext uri="{FF2B5EF4-FFF2-40B4-BE49-F238E27FC236}">
                <a16:creationId xmlns:a16="http://schemas.microsoft.com/office/drawing/2014/main" id="{2DA0402B-F644-4B5D-B6E1-EFD3D30C6D56}"/>
              </a:ext>
            </a:extLst>
          </p:cNvPr>
          <p:cNvSpPr/>
          <p:nvPr/>
        </p:nvSpPr>
        <p:spPr>
          <a:xfrm>
            <a:off x="7990904" y="433603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3" name="Oval 1_1">
            <a:extLst>
              <a:ext uri="{FF2B5EF4-FFF2-40B4-BE49-F238E27FC236}">
                <a16:creationId xmlns:a16="http://schemas.microsoft.com/office/drawing/2014/main" id="{66B740E0-F7E5-4A43-9AA2-0DB8234756FE}"/>
              </a:ext>
            </a:extLst>
          </p:cNvPr>
          <p:cNvSpPr/>
          <p:nvPr/>
        </p:nvSpPr>
        <p:spPr>
          <a:xfrm>
            <a:off x="8548228" y="433603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4" name="Oval 1_1">
            <a:extLst>
              <a:ext uri="{FF2B5EF4-FFF2-40B4-BE49-F238E27FC236}">
                <a16:creationId xmlns:a16="http://schemas.microsoft.com/office/drawing/2014/main" id="{6182E752-5CFF-4704-80DF-A855FEEDC1A4}"/>
              </a:ext>
            </a:extLst>
          </p:cNvPr>
          <p:cNvSpPr/>
          <p:nvPr/>
        </p:nvSpPr>
        <p:spPr>
          <a:xfrm>
            <a:off x="9105554" y="433603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5" name="Oval 1_1">
            <a:extLst>
              <a:ext uri="{FF2B5EF4-FFF2-40B4-BE49-F238E27FC236}">
                <a16:creationId xmlns:a16="http://schemas.microsoft.com/office/drawing/2014/main" id="{D0CCFFE6-B87D-403E-B5DD-56AC5126BB32}"/>
              </a:ext>
            </a:extLst>
          </p:cNvPr>
          <p:cNvSpPr/>
          <p:nvPr/>
        </p:nvSpPr>
        <p:spPr>
          <a:xfrm>
            <a:off x="9662878" y="433603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6" name="Oval 1_1">
            <a:extLst>
              <a:ext uri="{FF2B5EF4-FFF2-40B4-BE49-F238E27FC236}">
                <a16:creationId xmlns:a16="http://schemas.microsoft.com/office/drawing/2014/main" id="{541D21D7-2FB0-47FF-99C2-5ED6997A2C8E}"/>
              </a:ext>
            </a:extLst>
          </p:cNvPr>
          <p:cNvSpPr/>
          <p:nvPr/>
        </p:nvSpPr>
        <p:spPr>
          <a:xfrm>
            <a:off x="10220204" y="433603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7" name="Oval 1_1">
            <a:extLst>
              <a:ext uri="{FF2B5EF4-FFF2-40B4-BE49-F238E27FC236}">
                <a16:creationId xmlns:a16="http://schemas.microsoft.com/office/drawing/2014/main" id="{C9B50E80-3055-490E-919D-48DC0EC111CD}"/>
              </a:ext>
            </a:extLst>
          </p:cNvPr>
          <p:cNvSpPr/>
          <p:nvPr/>
        </p:nvSpPr>
        <p:spPr>
          <a:xfrm>
            <a:off x="10777530" y="433603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8" name="Oval 1_1">
            <a:extLst>
              <a:ext uri="{FF2B5EF4-FFF2-40B4-BE49-F238E27FC236}">
                <a16:creationId xmlns:a16="http://schemas.microsoft.com/office/drawing/2014/main" id="{3F97B2EC-FCC1-4EC4-8D3D-26A8C5573101}"/>
              </a:ext>
            </a:extLst>
          </p:cNvPr>
          <p:cNvSpPr/>
          <p:nvPr/>
        </p:nvSpPr>
        <p:spPr>
          <a:xfrm>
            <a:off x="1303004" y="48174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9" name="Oval 1_1">
            <a:extLst>
              <a:ext uri="{FF2B5EF4-FFF2-40B4-BE49-F238E27FC236}">
                <a16:creationId xmlns:a16="http://schemas.microsoft.com/office/drawing/2014/main" id="{2CC3BA3C-FD38-4198-84E6-501B84139A55}"/>
              </a:ext>
            </a:extLst>
          </p:cNvPr>
          <p:cNvSpPr/>
          <p:nvPr/>
        </p:nvSpPr>
        <p:spPr>
          <a:xfrm>
            <a:off x="1860329" y="48174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0" name="Oval 1_1">
            <a:extLst>
              <a:ext uri="{FF2B5EF4-FFF2-40B4-BE49-F238E27FC236}">
                <a16:creationId xmlns:a16="http://schemas.microsoft.com/office/drawing/2014/main" id="{9A0A5744-6696-4B1C-BDCD-2C1B2BDC5F13}"/>
              </a:ext>
            </a:extLst>
          </p:cNvPr>
          <p:cNvSpPr/>
          <p:nvPr/>
        </p:nvSpPr>
        <p:spPr>
          <a:xfrm>
            <a:off x="2417654" y="48174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1" name="Oval 1_1">
            <a:extLst>
              <a:ext uri="{FF2B5EF4-FFF2-40B4-BE49-F238E27FC236}">
                <a16:creationId xmlns:a16="http://schemas.microsoft.com/office/drawing/2014/main" id="{256FB2B6-BB91-4CA5-9C6D-EE7A55AEB13B}"/>
              </a:ext>
            </a:extLst>
          </p:cNvPr>
          <p:cNvSpPr/>
          <p:nvPr/>
        </p:nvSpPr>
        <p:spPr>
          <a:xfrm>
            <a:off x="2974979" y="48174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2" name="Oval 1_1">
            <a:extLst>
              <a:ext uri="{FF2B5EF4-FFF2-40B4-BE49-F238E27FC236}">
                <a16:creationId xmlns:a16="http://schemas.microsoft.com/office/drawing/2014/main" id="{BC19106B-09ED-49E0-BA3A-D249DD3AB8DD}"/>
              </a:ext>
            </a:extLst>
          </p:cNvPr>
          <p:cNvSpPr/>
          <p:nvPr/>
        </p:nvSpPr>
        <p:spPr>
          <a:xfrm>
            <a:off x="3532304" y="48174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3" name="Oval 1_1">
            <a:extLst>
              <a:ext uri="{FF2B5EF4-FFF2-40B4-BE49-F238E27FC236}">
                <a16:creationId xmlns:a16="http://schemas.microsoft.com/office/drawing/2014/main" id="{C863788E-FCEE-4973-9DFA-F89BB05BCB09}"/>
              </a:ext>
            </a:extLst>
          </p:cNvPr>
          <p:cNvSpPr/>
          <p:nvPr/>
        </p:nvSpPr>
        <p:spPr>
          <a:xfrm>
            <a:off x="4089629" y="48174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4" name="Oval 1_1">
            <a:extLst>
              <a:ext uri="{FF2B5EF4-FFF2-40B4-BE49-F238E27FC236}">
                <a16:creationId xmlns:a16="http://schemas.microsoft.com/office/drawing/2014/main" id="{98FC5D2C-9D48-4AE8-A89B-FB9EF3020D50}"/>
              </a:ext>
            </a:extLst>
          </p:cNvPr>
          <p:cNvSpPr/>
          <p:nvPr/>
        </p:nvSpPr>
        <p:spPr>
          <a:xfrm>
            <a:off x="4646954" y="48174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5" name="Oval 1_1">
            <a:extLst>
              <a:ext uri="{FF2B5EF4-FFF2-40B4-BE49-F238E27FC236}">
                <a16:creationId xmlns:a16="http://schemas.microsoft.com/office/drawing/2014/main" id="{A981AF97-B5A5-4927-95C9-E0C31D0EFFA4}"/>
              </a:ext>
            </a:extLst>
          </p:cNvPr>
          <p:cNvSpPr/>
          <p:nvPr/>
        </p:nvSpPr>
        <p:spPr>
          <a:xfrm>
            <a:off x="5204279" y="48174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6" name="Oval 1_1">
            <a:extLst>
              <a:ext uri="{FF2B5EF4-FFF2-40B4-BE49-F238E27FC236}">
                <a16:creationId xmlns:a16="http://schemas.microsoft.com/office/drawing/2014/main" id="{38349B85-8735-469B-932E-2EB7E3381F5D}"/>
              </a:ext>
            </a:extLst>
          </p:cNvPr>
          <p:cNvSpPr/>
          <p:nvPr/>
        </p:nvSpPr>
        <p:spPr>
          <a:xfrm>
            <a:off x="5761604" y="48174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7" name="Oval 1_1">
            <a:extLst>
              <a:ext uri="{FF2B5EF4-FFF2-40B4-BE49-F238E27FC236}">
                <a16:creationId xmlns:a16="http://schemas.microsoft.com/office/drawing/2014/main" id="{CE5D8019-2E3A-4339-8442-095D06CB467B}"/>
              </a:ext>
            </a:extLst>
          </p:cNvPr>
          <p:cNvSpPr/>
          <p:nvPr/>
        </p:nvSpPr>
        <p:spPr>
          <a:xfrm>
            <a:off x="6318929" y="48174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8" name="Oval 1_1">
            <a:extLst>
              <a:ext uri="{FF2B5EF4-FFF2-40B4-BE49-F238E27FC236}">
                <a16:creationId xmlns:a16="http://schemas.microsoft.com/office/drawing/2014/main" id="{8AB415F9-CDA0-4F0E-B946-4FAEFF891A8A}"/>
              </a:ext>
            </a:extLst>
          </p:cNvPr>
          <p:cNvSpPr/>
          <p:nvPr/>
        </p:nvSpPr>
        <p:spPr>
          <a:xfrm>
            <a:off x="6876254" y="48174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9" name="Oval 1_1">
            <a:extLst>
              <a:ext uri="{FF2B5EF4-FFF2-40B4-BE49-F238E27FC236}">
                <a16:creationId xmlns:a16="http://schemas.microsoft.com/office/drawing/2014/main" id="{6654C702-3CAD-4FF1-B29F-0231A7D92569}"/>
              </a:ext>
            </a:extLst>
          </p:cNvPr>
          <p:cNvSpPr/>
          <p:nvPr/>
        </p:nvSpPr>
        <p:spPr>
          <a:xfrm>
            <a:off x="7433579" y="48174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0" name="Oval 1_1">
            <a:extLst>
              <a:ext uri="{FF2B5EF4-FFF2-40B4-BE49-F238E27FC236}">
                <a16:creationId xmlns:a16="http://schemas.microsoft.com/office/drawing/2014/main" id="{E7DD7ED0-25F6-49B3-A659-BE0116DFA2CA}"/>
              </a:ext>
            </a:extLst>
          </p:cNvPr>
          <p:cNvSpPr/>
          <p:nvPr/>
        </p:nvSpPr>
        <p:spPr>
          <a:xfrm>
            <a:off x="7990904" y="48174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1" name="Oval 1_1">
            <a:extLst>
              <a:ext uri="{FF2B5EF4-FFF2-40B4-BE49-F238E27FC236}">
                <a16:creationId xmlns:a16="http://schemas.microsoft.com/office/drawing/2014/main" id="{4BC6BFB1-DF9D-44E5-8DF4-B1C43A1CE3F7}"/>
              </a:ext>
            </a:extLst>
          </p:cNvPr>
          <p:cNvSpPr/>
          <p:nvPr/>
        </p:nvSpPr>
        <p:spPr>
          <a:xfrm>
            <a:off x="8548228" y="48174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2" name="Oval 1_1">
            <a:extLst>
              <a:ext uri="{FF2B5EF4-FFF2-40B4-BE49-F238E27FC236}">
                <a16:creationId xmlns:a16="http://schemas.microsoft.com/office/drawing/2014/main" id="{18422C63-5871-4617-800F-63B8B188F565}"/>
              </a:ext>
            </a:extLst>
          </p:cNvPr>
          <p:cNvSpPr/>
          <p:nvPr/>
        </p:nvSpPr>
        <p:spPr>
          <a:xfrm>
            <a:off x="9105554" y="48174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3" name="Oval 1_1">
            <a:extLst>
              <a:ext uri="{FF2B5EF4-FFF2-40B4-BE49-F238E27FC236}">
                <a16:creationId xmlns:a16="http://schemas.microsoft.com/office/drawing/2014/main" id="{0DE8958A-4DD0-4F55-9F9C-0EA05E61C813}"/>
              </a:ext>
            </a:extLst>
          </p:cNvPr>
          <p:cNvSpPr/>
          <p:nvPr/>
        </p:nvSpPr>
        <p:spPr>
          <a:xfrm>
            <a:off x="9662878" y="48174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4" name="Oval 1_1">
            <a:extLst>
              <a:ext uri="{FF2B5EF4-FFF2-40B4-BE49-F238E27FC236}">
                <a16:creationId xmlns:a16="http://schemas.microsoft.com/office/drawing/2014/main" id="{FF907762-A1C3-4268-B9E8-D87D5545AB74}"/>
              </a:ext>
            </a:extLst>
          </p:cNvPr>
          <p:cNvSpPr/>
          <p:nvPr/>
        </p:nvSpPr>
        <p:spPr>
          <a:xfrm>
            <a:off x="10220204" y="48174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5" name="Oval 1_1">
            <a:extLst>
              <a:ext uri="{FF2B5EF4-FFF2-40B4-BE49-F238E27FC236}">
                <a16:creationId xmlns:a16="http://schemas.microsoft.com/office/drawing/2014/main" id="{CB158531-4663-4450-93B2-AA39C1D66A53}"/>
              </a:ext>
            </a:extLst>
          </p:cNvPr>
          <p:cNvSpPr/>
          <p:nvPr/>
        </p:nvSpPr>
        <p:spPr>
          <a:xfrm>
            <a:off x="10777530" y="48174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6" name="Oval 1_1">
            <a:extLst>
              <a:ext uri="{FF2B5EF4-FFF2-40B4-BE49-F238E27FC236}">
                <a16:creationId xmlns:a16="http://schemas.microsoft.com/office/drawing/2014/main" id="{C14D6AB8-15BA-40A2-BC27-99630AA669B4}"/>
              </a:ext>
            </a:extLst>
          </p:cNvPr>
          <p:cNvSpPr/>
          <p:nvPr/>
        </p:nvSpPr>
        <p:spPr>
          <a:xfrm>
            <a:off x="1303004" y="529879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7" name="Oval 1_1">
            <a:extLst>
              <a:ext uri="{FF2B5EF4-FFF2-40B4-BE49-F238E27FC236}">
                <a16:creationId xmlns:a16="http://schemas.microsoft.com/office/drawing/2014/main" id="{67BAB2C2-E33E-4925-844B-FA582F711B52}"/>
              </a:ext>
            </a:extLst>
          </p:cNvPr>
          <p:cNvSpPr/>
          <p:nvPr/>
        </p:nvSpPr>
        <p:spPr>
          <a:xfrm>
            <a:off x="1860329" y="529879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8" name="Oval 1_1">
            <a:extLst>
              <a:ext uri="{FF2B5EF4-FFF2-40B4-BE49-F238E27FC236}">
                <a16:creationId xmlns:a16="http://schemas.microsoft.com/office/drawing/2014/main" id="{95148B46-6F8B-4338-9A36-8E11B0235314}"/>
              </a:ext>
            </a:extLst>
          </p:cNvPr>
          <p:cNvSpPr/>
          <p:nvPr/>
        </p:nvSpPr>
        <p:spPr>
          <a:xfrm>
            <a:off x="2417654" y="529879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9" name="Oval 1_1">
            <a:extLst>
              <a:ext uri="{FF2B5EF4-FFF2-40B4-BE49-F238E27FC236}">
                <a16:creationId xmlns:a16="http://schemas.microsoft.com/office/drawing/2014/main" id="{01DC349E-9C27-4D90-807D-C8044659DB04}"/>
              </a:ext>
            </a:extLst>
          </p:cNvPr>
          <p:cNvSpPr/>
          <p:nvPr/>
        </p:nvSpPr>
        <p:spPr>
          <a:xfrm>
            <a:off x="2974979" y="529879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0" name="Oval 1_1">
            <a:extLst>
              <a:ext uri="{FF2B5EF4-FFF2-40B4-BE49-F238E27FC236}">
                <a16:creationId xmlns:a16="http://schemas.microsoft.com/office/drawing/2014/main" id="{D115B3B7-A7A4-4FEA-8A61-B7EFF4110C63}"/>
              </a:ext>
            </a:extLst>
          </p:cNvPr>
          <p:cNvSpPr/>
          <p:nvPr/>
        </p:nvSpPr>
        <p:spPr>
          <a:xfrm>
            <a:off x="3532304" y="529879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1" name="Oval 1_1">
            <a:extLst>
              <a:ext uri="{FF2B5EF4-FFF2-40B4-BE49-F238E27FC236}">
                <a16:creationId xmlns:a16="http://schemas.microsoft.com/office/drawing/2014/main" id="{15F4A690-1DA0-464E-B91B-92B60FD3063C}"/>
              </a:ext>
            </a:extLst>
          </p:cNvPr>
          <p:cNvSpPr/>
          <p:nvPr/>
        </p:nvSpPr>
        <p:spPr>
          <a:xfrm>
            <a:off x="4089629" y="529879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2" name="Oval 1_1">
            <a:extLst>
              <a:ext uri="{FF2B5EF4-FFF2-40B4-BE49-F238E27FC236}">
                <a16:creationId xmlns:a16="http://schemas.microsoft.com/office/drawing/2014/main" id="{9A0FFA48-0633-4098-A1CB-4193651B334B}"/>
              </a:ext>
            </a:extLst>
          </p:cNvPr>
          <p:cNvSpPr/>
          <p:nvPr/>
        </p:nvSpPr>
        <p:spPr>
          <a:xfrm>
            <a:off x="4646954" y="529879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3" name="Oval 1_1">
            <a:extLst>
              <a:ext uri="{FF2B5EF4-FFF2-40B4-BE49-F238E27FC236}">
                <a16:creationId xmlns:a16="http://schemas.microsoft.com/office/drawing/2014/main" id="{0036AC18-D25E-4D49-87C2-BFE9E578A8FB}"/>
              </a:ext>
            </a:extLst>
          </p:cNvPr>
          <p:cNvSpPr/>
          <p:nvPr/>
        </p:nvSpPr>
        <p:spPr>
          <a:xfrm>
            <a:off x="5204279" y="529879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4" name="Oval 1_1">
            <a:extLst>
              <a:ext uri="{FF2B5EF4-FFF2-40B4-BE49-F238E27FC236}">
                <a16:creationId xmlns:a16="http://schemas.microsoft.com/office/drawing/2014/main" id="{CEDCC101-4BD5-45BA-B6CA-7F35ABC3C65A}"/>
              </a:ext>
            </a:extLst>
          </p:cNvPr>
          <p:cNvSpPr/>
          <p:nvPr/>
        </p:nvSpPr>
        <p:spPr>
          <a:xfrm>
            <a:off x="5761604" y="529879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5" name="Oval 1_1">
            <a:extLst>
              <a:ext uri="{FF2B5EF4-FFF2-40B4-BE49-F238E27FC236}">
                <a16:creationId xmlns:a16="http://schemas.microsoft.com/office/drawing/2014/main" id="{933BE017-4C02-4ED3-8FB0-7E3B0DCBF01D}"/>
              </a:ext>
            </a:extLst>
          </p:cNvPr>
          <p:cNvSpPr/>
          <p:nvPr/>
        </p:nvSpPr>
        <p:spPr>
          <a:xfrm>
            <a:off x="6318929" y="529879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6" name="Oval 1_1">
            <a:extLst>
              <a:ext uri="{FF2B5EF4-FFF2-40B4-BE49-F238E27FC236}">
                <a16:creationId xmlns:a16="http://schemas.microsoft.com/office/drawing/2014/main" id="{8D6CF0D0-69F2-4A81-8CB9-773F18613363}"/>
              </a:ext>
            </a:extLst>
          </p:cNvPr>
          <p:cNvSpPr/>
          <p:nvPr/>
        </p:nvSpPr>
        <p:spPr>
          <a:xfrm>
            <a:off x="6876254" y="529879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7" name="Oval 1_1">
            <a:extLst>
              <a:ext uri="{FF2B5EF4-FFF2-40B4-BE49-F238E27FC236}">
                <a16:creationId xmlns:a16="http://schemas.microsoft.com/office/drawing/2014/main" id="{4F88304A-ECCD-4EA7-9FA3-AB79B607E45B}"/>
              </a:ext>
            </a:extLst>
          </p:cNvPr>
          <p:cNvSpPr/>
          <p:nvPr/>
        </p:nvSpPr>
        <p:spPr>
          <a:xfrm>
            <a:off x="7433579" y="529879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8" name="Oval 1_1">
            <a:extLst>
              <a:ext uri="{FF2B5EF4-FFF2-40B4-BE49-F238E27FC236}">
                <a16:creationId xmlns:a16="http://schemas.microsoft.com/office/drawing/2014/main" id="{0D898DAE-0142-404D-9678-7B20B34C4A30}"/>
              </a:ext>
            </a:extLst>
          </p:cNvPr>
          <p:cNvSpPr/>
          <p:nvPr/>
        </p:nvSpPr>
        <p:spPr>
          <a:xfrm>
            <a:off x="7990904" y="529879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9" name="Oval 1_1">
            <a:extLst>
              <a:ext uri="{FF2B5EF4-FFF2-40B4-BE49-F238E27FC236}">
                <a16:creationId xmlns:a16="http://schemas.microsoft.com/office/drawing/2014/main" id="{5255BED1-EB57-466F-9F69-C68487D482BB}"/>
              </a:ext>
            </a:extLst>
          </p:cNvPr>
          <p:cNvSpPr/>
          <p:nvPr/>
        </p:nvSpPr>
        <p:spPr>
          <a:xfrm>
            <a:off x="8548228" y="529879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0" name="Oval 1_1">
            <a:extLst>
              <a:ext uri="{FF2B5EF4-FFF2-40B4-BE49-F238E27FC236}">
                <a16:creationId xmlns:a16="http://schemas.microsoft.com/office/drawing/2014/main" id="{E0C91775-177B-4073-9BB3-9A7403FE877C}"/>
              </a:ext>
            </a:extLst>
          </p:cNvPr>
          <p:cNvSpPr/>
          <p:nvPr/>
        </p:nvSpPr>
        <p:spPr>
          <a:xfrm>
            <a:off x="9105554" y="529879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1" name="Oval 1_1">
            <a:extLst>
              <a:ext uri="{FF2B5EF4-FFF2-40B4-BE49-F238E27FC236}">
                <a16:creationId xmlns:a16="http://schemas.microsoft.com/office/drawing/2014/main" id="{EDD03639-B8B6-40D5-8B8C-61AB418ABECD}"/>
              </a:ext>
            </a:extLst>
          </p:cNvPr>
          <p:cNvSpPr/>
          <p:nvPr/>
        </p:nvSpPr>
        <p:spPr>
          <a:xfrm>
            <a:off x="9662878" y="529879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2" name="Oval 1_1">
            <a:extLst>
              <a:ext uri="{FF2B5EF4-FFF2-40B4-BE49-F238E27FC236}">
                <a16:creationId xmlns:a16="http://schemas.microsoft.com/office/drawing/2014/main" id="{C38453C7-0DEE-444E-8CD0-41A9D6517A2D}"/>
              </a:ext>
            </a:extLst>
          </p:cNvPr>
          <p:cNvSpPr/>
          <p:nvPr/>
        </p:nvSpPr>
        <p:spPr>
          <a:xfrm>
            <a:off x="10220204" y="529879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3" name="Oval 1_1">
            <a:extLst>
              <a:ext uri="{FF2B5EF4-FFF2-40B4-BE49-F238E27FC236}">
                <a16:creationId xmlns:a16="http://schemas.microsoft.com/office/drawing/2014/main" id="{3E898B15-99F6-4F2F-A62F-B748B499D1DB}"/>
              </a:ext>
            </a:extLst>
          </p:cNvPr>
          <p:cNvSpPr/>
          <p:nvPr/>
        </p:nvSpPr>
        <p:spPr>
          <a:xfrm>
            <a:off x="10777530" y="529879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4" name="Oval 1_1">
            <a:extLst>
              <a:ext uri="{FF2B5EF4-FFF2-40B4-BE49-F238E27FC236}">
                <a16:creationId xmlns:a16="http://schemas.microsoft.com/office/drawing/2014/main" id="{69B2533B-66F8-4407-9EA7-3D3AF36AF599}"/>
              </a:ext>
            </a:extLst>
          </p:cNvPr>
          <p:cNvSpPr/>
          <p:nvPr/>
        </p:nvSpPr>
        <p:spPr>
          <a:xfrm>
            <a:off x="1303004" y="578017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5" name="Oval 1_1">
            <a:extLst>
              <a:ext uri="{FF2B5EF4-FFF2-40B4-BE49-F238E27FC236}">
                <a16:creationId xmlns:a16="http://schemas.microsoft.com/office/drawing/2014/main" id="{BF874447-9E87-43E5-847A-AFD620897FA4}"/>
              </a:ext>
            </a:extLst>
          </p:cNvPr>
          <p:cNvSpPr/>
          <p:nvPr/>
        </p:nvSpPr>
        <p:spPr>
          <a:xfrm>
            <a:off x="1860329" y="578017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6" name="Oval 1_1">
            <a:extLst>
              <a:ext uri="{FF2B5EF4-FFF2-40B4-BE49-F238E27FC236}">
                <a16:creationId xmlns:a16="http://schemas.microsoft.com/office/drawing/2014/main" id="{35370C7A-1A5C-488D-93DD-626E49F59683}"/>
              </a:ext>
            </a:extLst>
          </p:cNvPr>
          <p:cNvSpPr/>
          <p:nvPr/>
        </p:nvSpPr>
        <p:spPr>
          <a:xfrm>
            <a:off x="2417654" y="578017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7" name="Oval 1_1">
            <a:extLst>
              <a:ext uri="{FF2B5EF4-FFF2-40B4-BE49-F238E27FC236}">
                <a16:creationId xmlns:a16="http://schemas.microsoft.com/office/drawing/2014/main" id="{B2FB7D01-67BA-40FC-9BEC-7E051DE62AA3}"/>
              </a:ext>
            </a:extLst>
          </p:cNvPr>
          <p:cNvSpPr/>
          <p:nvPr/>
        </p:nvSpPr>
        <p:spPr>
          <a:xfrm>
            <a:off x="2974979" y="578017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8" name="Oval 1_1">
            <a:extLst>
              <a:ext uri="{FF2B5EF4-FFF2-40B4-BE49-F238E27FC236}">
                <a16:creationId xmlns:a16="http://schemas.microsoft.com/office/drawing/2014/main" id="{5DBE6700-B590-4FBF-A2A1-52D874E6FB0A}"/>
              </a:ext>
            </a:extLst>
          </p:cNvPr>
          <p:cNvSpPr/>
          <p:nvPr/>
        </p:nvSpPr>
        <p:spPr>
          <a:xfrm>
            <a:off x="3532304" y="578017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9" name="Oval 1_1">
            <a:extLst>
              <a:ext uri="{FF2B5EF4-FFF2-40B4-BE49-F238E27FC236}">
                <a16:creationId xmlns:a16="http://schemas.microsoft.com/office/drawing/2014/main" id="{B5C40EC5-ECE6-4B65-862E-13F43F877FF8}"/>
              </a:ext>
            </a:extLst>
          </p:cNvPr>
          <p:cNvSpPr/>
          <p:nvPr/>
        </p:nvSpPr>
        <p:spPr>
          <a:xfrm>
            <a:off x="4089629" y="578017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0" name="Oval 1_1">
            <a:extLst>
              <a:ext uri="{FF2B5EF4-FFF2-40B4-BE49-F238E27FC236}">
                <a16:creationId xmlns:a16="http://schemas.microsoft.com/office/drawing/2014/main" id="{5FE2C1A2-9369-42A2-A6A8-B30902871F52}"/>
              </a:ext>
            </a:extLst>
          </p:cNvPr>
          <p:cNvSpPr/>
          <p:nvPr/>
        </p:nvSpPr>
        <p:spPr>
          <a:xfrm>
            <a:off x="4646954" y="578017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1" name="Oval 1_1">
            <a:extLst>
              <a:ext uri="{FF2B5EF4-FFF2-40B4-BE49-F238E27FC236}">
                <a16:creationId xmlns:a16="http://schemas.microsoft.com/office/drawing/2014/main" id="{5E6AF3C8-DEF9-473F-B8AA-13EA5B6B1579}"/>
              </a:ext>
            </a:extLst>
          </p:cNvPr>
          <p:cNvSpPr/>
          <p:nvPr/>
        </p:nvSpPr>
        <p:spPr>
          <a:xfrm>
            <a:off x="5204279" y="578017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2" name="Oval 1_1">
            <a:extLst>
              <a:ext uri="{FF2B5EF4-FFF2-40B4-BE49-F238E27FC236}">
                <a16:creationId xmlns:a16="http://schemas.microsoft.com/office/drawing/2014/main" id="{4298CF4C-E3A3-4017-951F-0D07EA402AE2}"/>
              </a:ext>
            </a:extLst>
          </p:cNvPr>
          <p:cNvSpPr/>
          <p:nvPr/>
        </p:nvSpPr>
        <p:spPr>
          <a:xfrm>
            <a:off x="5761604" y="578017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3" name="Oval 1_1">
            <a:extLst>
              <a:ext uri="{FF2B5EF4-FFF2-40B4-BE49-F238E27FC236}">
                <a16:creationId xmlns:a16="http://schemas.microsoft.com/office/drawing/2014/main" id="{3F165390-44A6-4254-B161-D433A3574420}"/>
              </a:ext>
            </a:extLst>
          </p:cNvPr>
          <p:cNvSpPr/>
          <p:nvPr/>
        </p:nvSpPr>
        <p:spPr>
          <a:xfrm>
            <a:off x="6318929" y="578017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4" name="Oval 1_1">
            <a:extLst>
              <a:ext uri="{FF2B5EF4-FFF2-40B4-BE49-F238E27FC236}">
                <a16:creationId xmlns:a16="http://schemas.microsoft.com/office/drawing/2014/main" id="{2531872B-3F61-4FE0-9083-FAD7D7ED1CCD}"/>
              </a:ext>
            </a:extLst>
          </p:cNvPr>
          <p:cNvSpPr/>
          <p:nvPr/>
        </p:nvSpPr>
        <p:spPr>
          <a:xfrm>
            <a:off x="6876254" y="578017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5" name="Oval 1_1">
            <a:extLst>
              <a:ext uri="{FF2B5EF4-FFF2-40B4-BE49-F238E27FC236}">
                <a16:creationId xmlns:a16="http://schemas.microsoft.com/office/drawing/2014/main" id="{E2E7797E-E3F5-4DCC-A6A1-87123335A1C0}"/>
              </a:ext>
            </a:extLst>
          </p:cNvPr>
          <p:cNvSpPr/>
          <p:nvPr/>
        </p:nvSpPr>
        <p:spPr>
          <a:xfrm>
            <a:off x="7433579" y="578017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6" name="Oval 1_1">
            <a:extLst>
              <a:ext uri="{FF2B5EF4-FFF2-40B4-BE49-F238E27FC236}">
                <a16:creationId xmlns:a16="http://schemas.microsoft.com/office/drawing/2014/main" id="{CDBC7796-0BD6-4AEE-83EB-432BCC83A584}"/>
              </a:ext>
            </a:extLst>
          </p:cNvPr>
          <p:cNvSpPr/>
          <p:nvPr/>
        </p:nvSpPr>
        <p:spPr>
          <a:xfrm>
            <a:off x="7990904" y="578017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7" name="Oval 1_1">
            <a:extLst>
              <a:ext uri="{FF2B5EF4-FFF2-40B4-BE49-F238E27FC236}">
                <a16:creationId xmlns:a16="http://schemas.microsoft.com/office/drawing/2014/main" id="{677BCE85-615B-4E51-BEA7-6C3A99F74A95}"/>
              </a:ext>
            </a:extLst>
          </p:cNvPr>
          <p:cNvSpPr/>
          <p:nvPr/>
        </p:nvSpPr>
        <p:spPr>
          <a:xfrm>
            <a:off x="8548228" y="578017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8" name="Oval 1_1">
            <a:extLst>
              <a:ext uri="{FF2B5EF4-FFF2-40B4-BE49-F238E27FC236}">
                <a16:creationId xmlns:a16="http://schemas.microsoft.com/office/drawing/2014/main" id="{73653D27-2956-4A90-B892-42902C4C5805}"/>
              </a:ext>
            </a:extLst>
          </p:cNvPr>
          <p:cNvSpPr/>
          <p:nvPr/>
        </p:nvSpPr>
        <p:spPr>
          <a:xfrm>
            <a:off x="9105554" y="578017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9" name="Oval 1_1">
            <a:extLst>
              <a:ext uri="{FF2B5EF4-FFF2-40B4-BE49-F238E27FC236}">
                <a16:creationId xmlns:a16="http://schemas.microsoft.com/office/drawing/2014/main" id="{56FC84CD-0D26-4044-AE45-2E32BC29FB51}"/>
              </a:ext>
            </a:extLst>
          </p:cNvPr>
          <p:cNvSpPr/>
          <p:nvPr/>
        </p:nvSpPr>
        <p:spPr>
          <a:xfrm>
            <a:off x="9662878" y="578017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0" name="Oval 1_1">
            <a:extLst>
              <a:ext uri="{FF2B5EF4-FFF2-40B4-BE49-F238E27FC236}">
                <a16:creationId xmlns:a16="http://schemas.microsoft.com/office/drawing/2014/main" id="{19929E73-54AB-4A7D-A7F6-683F7659995F}"/>
              </a:ext>
            </a:extLst>
          </p:cNvPr>
          <p:cNvSpPr/>
          <p:nvPr/>
        </p:nvSpPr>
        <p:spPr>
          <a:xfrm>
            <a:off x="10220204" y="578017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1" name="Oval 1_1">
            <a:extLst>
              <a:ext uri="{FF2B5EF4-FFF2-40B4-BE49-F238E27FC236}">
                <a16:creationId xmlns:a16="http://schemas.microsoft.com/office/drawing/2014/main" id="{EEA0BF6B-2BA5-44BF-BB53-6DC780FBC1B3}"/>
              </a:ext>
            </a:extLst>
          </p:cNvPr>
          <p:cNvSpPr/>
          <p:nvPr/>
        </p:nvSpPr>
        <p:spPr>
          <a:xfrm>
            <a:off x="10777530" y="578017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A1E02827-DB6F-4CF7-9ED2-717AEF273008}"/>
              </a:ext>
            </a:extLst>
          </p:cNvPr>
          <p:cNvSpPr txBox="1"/>
          <p:nvPr/>
        </p:nvSpPr>
        <p:spPr>
          <a:xfrm>
            <a:off x="1140671" y="6076893"/>
            <a:ext cx="9948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Then I will give you my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0F2485A-CA98-47CA-9B55-5954CCBA4D3C}"/>
              </a:ext>
            </a:extLst>
          </p:cNvPr>
          <p:cNvSpPr txBox="1"/>
          <p:nvPr/>
        </p:nvSpPr>
        <p:spPr>
          <a:xfrm>
            <a:off x="8966826" y="6239330"/>
            <a:ext cx="250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DIMENSION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978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1250">
        <p159:morph option="byChar"/>
      </p:transition>
    </mc:Choice>
    <mc:Fallback>
      <p:transition advClick="0" advTm="1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Oval 1_1">
            <a:extLst>
              <a:ext uri="{FF2B5EF4-FFF2-40B4-BE49-F238E27FC236}">
                <a16:creationId xmlns:a16="http://schemas.microsoft.com/office/drawing/2014/main" id="{7B80AF37-2658-4EF8-A216-5DBA258AC7FA}"/>
              </a:ext>
            </a:extLst>
          </p:cNvPr>
          <p:cNvSpPr/>
          <p:nvPr/>
        </p:nvSpPr>
        <p:spPr>
          <a:xfrm>
            <a:off x="5935964" y="334379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3" name="Oval 1_1">
            <a:extLst>
              <a:ext uri="{FF2B5EF4-FFF2-40B4-BE49-F238E27FC236}">
                <a16:creationId xmlns:a16="http://schemas.microsoft.com/office/drawing/2014/main" id="{DB3AB000-3FCE-41D9-8EA4-77743B7D3EFF}"/>
              </a:ext>
            </a:extLst>
          </p:cNvPr>
          <p:cNvSpPr/>
          <p:nvPr/>
        </p:nvSpPr>
        <p:spPr>
          <a:xfrm>
            <a:off x="3497564" y="334379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4" name="Oval 1_1">
            <a:extLst>
              <a:ext uri="{FF2B5EF4-FFF2-40B4-BE49-F238E27FC236}">
                <a16:creationId xmlns:a16="http://schemas.microsoft.com/office/drawing/2014/main" id="{1340428F-4CC8-4A97-85E4-4FFCC0F3EFEA}"/>
              </a:ext>
            </a:extLst>
          </p:cNvPr>
          <p:cNvSpPr/>
          <p:nvPr/>
        </p:nvSpPr>
        <p:spPr>
          <a:xfrm>
            <a:off x="3504069" y="316580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5" name="Oval 1_1">
            <a:extLst>
              <a:ext uri="{FF2B5EF4-FFF2-40B4-BE49-F238E27FC236}">
                <a16:creationId xmlns:a16="http://schemas.microsoft.com/office/drawing/2014/main" id="{568CC3A2-3CBA-4812-A94C-B813CB1AE9D6}"/>
              </a:ext>
            </a:extLst>
          </p:cNvPr>
          <p:cNvSpPr/>
          <p:nvPr/>
        </p:nvSpPr>
        <p:spPr>
          <a:xfrm>
            <a:off x="3523549" y="298876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6" name="Oval 1_1">
            <a:extLst>
              <a:ext uri="{FF2B5EF4-FFF2-40B4-BE49-F238E27FC236}">
                <a16:creationId xmlns:a16="http://schemas.microsoft.com/office/drawing/2014/main" id="{A3AD1F9D-5581-4F9D-A9C2-14230B8AEB80}"/>
              </a:ext>
            </a:extLst>
          </p:cNvPr>
          <p:cNvSpPr/>
          <p:nvPr/>
        </p:nvSpPr>
        <p:spPr>
          <a:xfrm>
            <a:off x="3555901" y="281361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7" name="Oval 1_1">
            <a:extLst>
              <a:ext uri="{FF2B5EF4-FFF2-40B4-BE49-F238E27FC236}">
                <a16:creationId xmlns:a16="http://schemas.microsoft.com/office/drawing/2014/main" id="{B6E0ADD0-54CC-4698-B226-66A87299A8E2}"/>
              </a:ext>
            </a:extLst>
          </p:cNvPr>
          <p:cNvSpPr/>
          <p:nvPr/>
        </p:nvSpPr>
        <p:spPr>
          <a:xfrm>
            <a:off x="3600951" y="264129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8" name="Oval 1_1">
            <a:extLst>
              <a:ext uri="{FF2B5EF4-FFF2-40B4-BE49-F238E27FC236}">
                <a16:creationId xmlns:a16="http://schemas.microsoft.com/office/drawing/2014/main" id="{4C926286-BCE5-45BF-883E-705E2487569E}"/>
              </a:ext>
            </a:extLst>
          </p:cNvPr>
          <p:cNvSpPr/>
          <p:nvPr/>
        </p:nvSpPr>
        <p:spPr>
          <a:xfrm>
            <a:off x="3658459" y="247272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9" name="Oval 1_1">
            <a:extLst>
              <a:ext uri="{FF2B5EF4-FFF2-40B4-BE49-F238E27FC236}">
                <a16:creationId xmlns:a16="http://schemas.microsoft.com/office/drawing/2014/main" id="{02F43CAE-9352-4962-9E36-A2C1726B421F}"/>
              </a:ext>
            </a:extLst>
          </p:cNvPr>
          <p:cNvSpPr/>
          <p:nvPr/>
        </p:nvSpPr>
        <p:spPr>
          <a:xfrm>
            <a:off x="3728119" y="23088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0" name="Oval 1_1">
            <a:extLst>
              <a:ext uri="{FF2B5EF4-FFF2-40B4-BE49-F238E27FC236}">
                <a16:creationId xmlns:a16="http://schemas.microsoft.com/office/drawing/2014/main" id="{EA4467C5-7927-4D43-AA86-D4FA3FC181D1}"/>
              </a:ext>
            </a:extLst>
          </p:cNvPr>
          <p:cNvSpPr/>
          <p:nvPr/>
        </p:nvSpPr>
        <p:spPr>
          <a:xfrm>
            <a:off x="3809559" y="215040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1" name="Oval 1_1">
            <a:extLst>
              <a:ext uri="{FF2B5EF4-FFF2-40B4-BE49-F238E27FC236}">
                <a16:creationId xmlns:a16="http://schemas.microsoft.com/office/drawing/2014/main" id="{A2533BE5-F8F4-4060-A93F-D1B3960284C7}"/>
              </a:ext>
            </a:extLst>
          </p:cNvPr>
          <p:cNvSpPr/>
          <p:nvPr/>
        </p:nvSpPr>
        <p:spPr>
          <a:xfrm>
            <a:off x="3902344" y="199836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2" name="Oval 1_1">
            <a:extLst>
              <a:ext uri="{FF2B5EF4-FFF2-40B4-BE49-F238E27FC236}">
                <a16:creationId xmlns:a16="http://schemas.microsoft.com/office/drawing/2014/main" id="{7E264B1E-19F2-4A2C-9FF5-40EAA0619553}"/>
              </a:ext>
            </a:extLst>
          </p:cNvPr>
          <p:cNvSpPr/>
          <p:nvPr/>
        </p:nvSpPr>
        <p:spPr>
          <a:xfrm>
            <a:off x="4005979" y="18535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3" name="Oval 1_1">
            <a:extLst>
              <a:ext uri="{FF2B5EF4-FFF2-40B4-BE49-F238E27FC236}">
                <a16:creationId xmlns:a16="http://schemas.microsoft.com/office/drawing/2014/main" id="{717BE040-62A3-4903-9796-1B4F7669193F}"/>
              </a:ext>
            </a:extLst>
          </p:cNvPr>
          <p:cNvSpPr/>
          <p:nvPr/>
        </p:nvSpPr>
        <p:spPr>
          <a:xfrm>
            <a:off x="4119912" y="171660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4" name="Oval 1_1">
            <a:extLst>
              <a:ext uri="{FF2B5EF4-FFF2-40B4-BE49-F238E27FC236}">
                <a16:creationId xmlns:a16="http://schemas.microsoft.com/office/drawing/2014/main" id="{099EEACB-F134-4DC8-B0C8-478B8754201A}"/>
              </a:ext>
            </a:extLst>
          </p:cNvPr>
          <p:cNvSpPr/>
          <p:nvPr/>
        </p:nvSpPr>
        <p:spPr>
          <a:xfrm>
            <a:off x="4243533" y="15883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5" name="Oval 1_1">
            <a:extLst>
              <a:ext uri="{FF2B5EF4-FFF2-40B4-BE49-F238E27FC236}">
                <a16:creationId xmlns:a16="http://schemas.microsoft.com/office/drawing/2014/main" id="{AE061714-873D-4D35-B7B3-F38B26C2FAB9}"/>
              </a:ext>
            </a:extLst>
          </p:cNvPr>
          <p:cNvSpPr/>
          <p:nvPr/>
        </p:nvSpPr>
        <p:spPr>
          <a:xfrm>
            <a:off x="4376185" y="146953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6" name="Oval 1_1">
            <a:extLst>
              <a:ext uri="{FF2B5EF4-FFF2-40B4-BE49-F238E27FC236}">
                <a16:creationId xmlns:a16="http://schemas.microsoft.com/office/drawing/2014/main" id="{3A5B221A-2817-449D-88A3-486953D0BA36}"/>
              </a:ext>
            </a:extLst>
          </p:cNvPr>
          <p:cNvSpPr/>
          <p:nvPr/>
        </p:nvSpPr>
        <p:spPr>
          <a:xfrm>
            <a:off x="4517159" y="136067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7" name="Oval 1_1">
            <a:extLst>
              <a:ext uri="{FF2B5EF4-FFF2-40B4-BE49-F238E27FC236}">
                <a16:creationId xmlns:a16="http://schemas.microsoft.com/office/drawing/2014/main" id="{2014E0E6-058D-4772-B934-25D4D3B4FACF}"/>
              </a:ext>
            </a:extLst>
          </p:cNvPr>
          <p:cNvSpPr/>
          <p:nvPr/>
        </p:nvSpPr>
        <p:spPr>
          <a:xfrm>
            <a:off x="4665703" y="126239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8" name="Oval 1_1">
            <a:extLst>
              <a:ext uri="{FF2B5EF4-FFF2-40B4-BE49-F238E27FC236}">
                <a16:creationId xmlns:a16="http://schemas.microsoft.com/office/drawing/2014/main" id="{7A94A14C-6753-4AEB-8EAB-8D9386CDA89B}"/>
              </a:ext>
            </a:extLst>
          </p:cNvPr>
          <p:cNvSpPr/>
          <p:nvPr/>
        </p:nvSpPr>
        <p:spPr>
          <a:xfrm>
            <a:off x="4821024" y="117522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9" name="Oval 1_1">
            <a:extLst>
              <a:ext uri="{FF2B5EF4-FFF2-40B4-BE49-F238E27FC236}">
                <a16:creationId xmlns:a16="http://schemas.microsoft.com/office/drawing/2014/main" id="{59759A75-AE54-4F00-9F58-CAC72D67C7E5}"/>
              </a:ext>
            </a:extLst>
          </p:cNvPr>
          <p:cNvSpPr/>
          <p:nvPr/>
        </p:nvSpPr>
        <p:spPr>
          <a:xfrm>
            <a:off x="4982294" y="109962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0" name="Oval 1_1">
            <a:extLst>
              <a:ext uri="{FF2B5EF4-FFF2-40B4-BE49-F238E27FC236}">
                <a16:creationId xmlns:a16="http://schemas.microsoft.com/office/drawing/2014/main" id="{70F0FFC8-BE10-4693-8A0D-BBAB201B4540}"/>
              </a:ext>
            </a:extLst>
          </p:cNvPr>
          <p:cNvSpPr/>
          <p:nvPr/>
        </p:nvSpPr>
        <p:spPr>
          <a:xfrm>
            <a:off x="5148652" y="103600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1" name="Oval 1_1">
            <a:extLst>
              <a:ext uri="{FF2B5EF4-FFF2-40B4-BE49-F238E27FC236}">
                <a16:creationId xmlns:a16="http://schemas.microsoft.com/office/drawing/2014/main" id="{549AF501-4E76-4324-8C1A-85B4C948E969}"/>
              </a:ext>
            </a:extLst>
          </p:cNvPr>
          <p:cNvSpPr/>
          <p:nvPr/>
        </p:nvSpPr>
        <p:spPr>
          <a:xfrm>
            <a:off x="5319211" y="98468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2" name="Oval 1_1">
            <a:extLst>
              <a:ext uri="{FF2B5EF4-FFF2-40B4-BE49-F238E27FC236}">
                <a16:creationId xmlns:a16="http://schemas.microsoft.com/office/drawing/2014/main" id="{3BBBEC5C-C52F-4241-A192-7959E29BA35A}"/>
              </a:ext>
            </a:extLst>
          </p:cNvPr>
          <p:cNvSpPr/>
          <p:nvPr/>
        </p:nvSpPr>
        <p:spPr>
          <a:xfrm>
            <a:off x="5493061" y="94596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3" name="Oval 1_1">
            <a:extLst>
              <a:ext uri="{FF2B5EF4-FFF2-40B4-BE49-F238E27FC236}">
                <a16:creationId xmlns:a16="http://schemas.microsoft.com/office/drawing/2014/main" id="{E80C8794-9D88-494F-B7EC-008CD8ECC80F}"/>
              </a:ext>
            </a:extLst>
          </p:cNvPr>
          <p:cNvSpPr/>
          <p:nvPr/>
        </p:nvSpPr>
        <p:spPr>
          <a:xfrm>
            <a:off x="5669273" y="92002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4" name="Oval 1_1">
            <a:extLst>
              <a:ext uri="{FF2B5EF4-FFF2-40B4-BE49-F238E27FC236}">
                <a16:creationId xmlns:a16="http://schemas.microsoft.com/office/drawing/2014/main" id="{05C786D2-8647-4CC8-9E9E-6228ACF79F80}"/>
              </a:ext>
            </a:extLst>
          </p:cNvPr>
          <p:cNvSpPr/>
          <p:nvPr/>
        </p:nvSpPr>
        <p:spPr>
          <a:xfrm>
            <a:off x="5846909" y="90702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5" name="Oval 1_1">
            <a:extLst>
              <a:ext uri="{FF2B5EF4-FFF2-40B4-BE49-F238E27FC236}">
                <a16:creationId xmlns:a16="http://schemas.microsoft.com/office/drawing/2014/main" id="{D66063A5-9458-4E69-8644-05B908C2BFE5}"/>
              </a:ext>
            </a:extLst>
          </p:cNvPr>
          <p:cNvSpPr/>
          <p:nvPr/>
        </p:nvSpPr>
        <p:spPr>
          <a:xfrm>
            <a:off x="6025019" y="90702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6" name="Oval 1_1">
            <a:extLst>
              <a:ext uri="{FF2B5EF4-FFF2-40B4-BE49-F238E27FC236}">
                <a16:creationId xmlns:a16="http://schemas.microsoft.com/office/drawing/2014/main" id="{1B3B8A02-1BF4-4B72-867C-0B30784D9B46}"/>
              </a:ext>
            </a:extLst>
          </p:cNvPr>
          <p:cNvSpPr/>
          <p:nvPr/>
        </p:nvSpPr>
        <p:spPr>
          <a:xfrm>
            <a:off x="6202655" y="92002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7" name="Oval 1_1">
            <a:extLst>
              <a:ext uri="{FF2B5EF4-FFF2-40B4-BE49-F238E27FC236}">
                <a16:creationId xmlns:a16="http://schemas.microsoft.com/office/drawing/2014/main" id="{C5CE0FDB-4D2E-4BB2-AB0D-C33683D48D89}"/>
              </a:ext>
            </a:extLst>
          </p:cNvPr>
          <p:cNvSpPr/>
          <p:nvPr/>
        </p:nvSpPr>
        <p:spPr>
          <a:xfrm>
            <a:off x="6378867" y="94596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8" name="Oval 1_1">
            <a:extLst>
              <a:ext uri="{FF2B5EF4-FFF2-40B4-BE49-F238E27FC236}">
                <a16:creationId xmlns:a16="http://schemas.microsoft.com/office/drawing/2014/main" id="{425EEB52-9986-4062-B9F4-FA6EE451550B}"/>
              </a:ext>
            </a:extLst>
          </p:cNvPr>
          <p:cNvSpPr/>
          <p:nvPr/>
        </p:nvSpPr>
        <p:spPr>
          <a:xfrm>
            <a:off x="6552717" y="98468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9" name="Oval 1_1">
            <a:extLst>
              <a:ext uri="{FF2B5EF4-FFF2-40B4-BE49-F238E27FC236}">
                <a16:creationId xmlns:a16="http://schemas.microsoft.com/office/drawing/2014/main" id="{DC4FA6ED-EA48-4732-AE8D-42D82D5D412A}"/>
              </a:ext>
            </a:extLst>
          </p:cNvPr>
          <p:cNvSpPr/>
          <p:nvPr/>
        </p:nvSpPr>
        <p:spPr>
          <a:xfrm>
            <a:off x="6723276" y="103600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0" name="Oval 1_1">
            <a:extLst>
              <a:ext uri="{FF2B5EF4-FFF2-40B4-BE49-F238E27FC236}">
                <a16:creationId xmlns:a16="http://schemas.microsoft.com/office/drawing/2014/main" id="{3AE129A9-8754-467B-B366-E01F8A98EA94}"/>
              </a:ext>
            </a:extLst>
          </p:cNvPr>
          <p:cNvSpPr/>
          <p:nvPr/>
        </p:nvSpPr>
        <p:spPr>
          <a:xfrm>
            <a:off x="6889634" y="109962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1" name="Oval 1_1">
            <a:extLst>
              <a:ext uri="{FF2B5EF4-FFF2-40B4-BE49-F238E27FC236}">
                <a16:creationId xmlns:a16="http://schemas.microsoft.com/office/drawing/2014/main" id="{F4949F54-103E-4CB3-A5BE-DD94939A9ACD}"/>
              </a:ext>
            </a:extLst>
          </p:cNvPr>
          <p:cNvSpPr/>
          <p:nvPr/>
        </p:nvSpPr>
        <p:spPr>
          <a:xfrm>
            <a:off x="7050904" y="117522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2" name="Oval 1_1">
            <a:extLst>
              <a:ext uri="{FF2B5EF4-FFF2-40B4-BE49-F238E27FC236}">
                <a16:creationId xmlns:a16="http://schemas.microsoft.com/office/drawing/2014/main" id="{6757D073-AE65-42B7-9867-07A69245AA51}"/>
              </a:ext>
            </a:extLst>
          </p:cNvPr>
          <p:cNvSpPr/>
          <p:nvPr/>
        </p:nvSpPr>
        <p:spPr>
          <a:xfrm>
            <a:off x="7206225" y="126239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3" name="Oval 1_1">
            <a:extLst>
              <a:ext uri="{FF2B5EF4-FFF2-40B4-BE49-F238E27FC236}">
                <a16:creationId xmlns:a16="http://schemas.microsoft.com/office/drawing/2014/main" id="{B13CC79A-6A0E-48BC-B508-3E7CAF8AC8A3}"/>
              </a:ext>
            </a:extLst>
          </p:cNvPr>
          <p:cNvSpPr/>
          <p:nvPr/>
        </p:nvSpPr>
        <p:spPr>
          <a:xfrm>
            <a:off x="7354769" y="136067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4" name="Oval 1_1">
            <a:extLst>
              <a:ext uri="{FF2B5EF4-FFF2-40B4-BE49-F238E27FC236}">
                <a16:creationId xmlns:a16="http://schemas.microsoft.com/office/drawing/2014/main" id="{35B6DB8A-496D-44D9-8F98-3A99573B0D54}"/>
              </a:ext>
            </a:extLst>
          </p:cNvPr>
          <p:cNvSpPr/>
          <p:nvPr/>
        </p:nvSpPr>
        <p:spPr>
          <a:xfrm>
            <a:off x="7495743" y="146953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5" name="Oval 1_1">
            <a:extLst>
              <a:ext uri="{FF2B5EF4-FFF2-40B4-BE49-F238E27FC236}">
                <a16:creationId xmlns:a16="http://schemas.microsoft.com/office/drawing/2014/main" id="{0AA13244-5601-44B4-8314-82CD18A2CC55}"/>
              </a:ext>
            </a:extLst>
          </p:cNvPr>
          <p:cNvSpPr/>
          <p:nvPr/>
        </p:nvSpPr>
        <p:spPr>
          <a:xfrm>
            <a:off x="7628395" y="15883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6" name="Oval 1_1">
            <a:extLst>
              <a:ext uri="{FF2B5EF4-FFF2-40B4-BE49-F238E27FC236}">
                <a16:creationId xmlns:a16="http://schemas.microsoft.com/office/drawing/2014/main" id="{F37B1F5A-6778-42C6-8B23-EB3E1F7E013B}"/>
              </a:ext>
            </a:extLst>
          </p:cNvPr>
          <p:cNvSpPr/>
          <p:nvPr/>
        </p:nvSpPr>
        <p:spPr>
          <a:xfrm>
            <a:off x="7752017" y="171660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7" name="Oval 1_1">
            <a:extLst>
              <a:ext uri="{FF2B5EF4-FFF2-40B4-BE49-F238E27FC236}">
                <a16:creationId xmlns:a16="http://schemas.microsoft.com/office/drawing/2014/main" id="{378B4260-BDEF-4D90-8C04-E049DC2C9D47}"/>
              </a:ext>
            </a:extLst>
          </p:cNvPr>
          <p:cNvSpPr/>
          <p:nvPr/>
        </p:nvSpPr>
        <p:spPr>
          <a:xfrm>
            <a:off x="7865949" y="18535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8" name="Oval 1_1">
            <a:extLst>
              <a:ext uri="{FF2B5EF4-FFF2-40B4-BE49-F238E27FC236}">
                <a16:creationId xmlns:a16="http://schemas.microsoft.com/office/drawing/2014/main" id="{4B496237-6CCD-4A05-9858-4B8E7514BFE5}"/>
              </a:ext>
            </a:extLst>
          </p:cNvPr>
          <p:cNvSpPr/>
          <p:nvPr/>
        </p:nvSpPr>
        <p:spPr>
          <a:xfrm>
            <a:off x="7969584" y="199836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9" name="Oval 1_1">
            <a:extLst>
              <a:ext uri="{FF2B5EF4-FFF2-40B4-BE49-F238E27FC236}">
                <a16:creationId xmlns:a16="http://schemas.microsoft.com/office/drawing/2014/main" id="{5A9EAD44-3FC2-474D-8C42-8898746007C6}"/>
              </a:ext>
            </a:extLst>
          </p:cNvPr>
          <p:cNvSpPr/>
          <p:nvPr/>
        </p:nvSpPr>
        <p:spPr>
          <a:xfrm>
            <a:off x="8062369" y="215040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00" name="Oval 1_1">
            <a:extLst>
              <a:ext uri="{FF2B5EF4-FFF2-40B4-BE49-F238E27FC236}">
                <a16:creationId xmlns:a16="http://schemas.microsoft.com/office/drawing/2014/main" id="{5F4B3B15-1960-4F5E-A479-4B5B7DB5830A}"/>
              </a:ext>
            </a:extLst>
          </p:cNvPr>
          <p:cNvSpPr/>
          <p:nvPr/>
        </p:nvSpPr>
        <p:spPr>
          <a:xfrm>
            <a:off x="8143809" y="23088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01" name="Oval 1_1">
            <a:extLst>
              <a:ext uri="{FF2B5EF4-FFF2-40B4-BE49-F238E27FC236}">
                <a16:creationId xmlns:a16="http://schemas.microsoft.com/office/drawing/2014/main" id="{14A44E97-9434-4E70-B2E8-CBC4E5CFB06A}"/>
              </a:ext>
            </a:extLst>
          </p:cNvPr>
          <p:cNvSpPr/>
          <p:nvPr/>
        </p:nvSpPr>
        <p:spPr>
          <a:xfrm>
            <a:off x="8213469" y="247272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02" name="Oval 1_1">
            <a:extLst>
              <a:ext uri="{FF2B5EF4-FFF2-40B4-BE49-F238E27FC236}">
                <a16:creationId xmlns:a16="http://schemas.microsoft.com/office/drawing/2014/main" id="{9E85C44F-2FAF-4D79-9913-25213184C8D8}"/>
              </a:ext>
            </a:extLst>
          </p:cNvPr>
          <p:cNvSpPr/>
          <p:nvPr/>
        </p:nvSpPr>
        <p:spPr>
          <a:xfrm>
            <a:off x="8270977" y="264129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03" name="Oval 1_1">
            <a:extLst>
              <a:ext uri="{FF2B5EF4-FFF2-40B4-BE49-F238E27FC236}">
                <a16:creationId xmlns:a16="http://schemas.microsoft.com/office/drawing/2014/main" id="{6CBB37F4-79D0-4F63-BB6E-B0BB9FD8CF45}"/>
              </a:ext>
            </a:extLst>
          </p:cNvPr>
          <p:cNvSpPr/>
          <p:nvPr/>
        </p:nvSpPr>
        <p:spPr>
          <a:xfrm>
            <a:off x="8316027" y="281361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04" name="Oval 1_1">
            <a:extLst>
              <a:ext uri="{FF2B5EF4-FFF2-40B4-BE49-F238E27FC236}">
                <a16:creationId xmlns:a16="http://schemas.microsoft.com/office/drawing/2014/main" id="{44041637-2797-4EFA-8085-AAD71A4076E1}"/>
              </a:ext>
            </a:extLst>
          </p:cNvPr>
          <p:cNvSpPr/>
          <p:nvPr/>
        </p:nvSpPr>
        <p:spPr>
          <a:xfrm>
            <a:off x="8348379" y="298876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05" name="Oval 1_1">
            <a:extLst>
              <a:ext uri="{FF2B5EF4-FFF2-40B4-BE49-F238E27FC236}">
                <a16:creationId xmlns:a16="http://schemas.microsoft.com/office/drawing/2014/main" id="{7878AE1D-AA0F-4E9F-B0E0-DB921FC04849}"/>
              </a:ext>
            </a:extLst>
          </p:cNvPr>
          <p:cNvSpPr/>
          <p:nvPr/>
        </p:nvSpPr>
        <p:spPr>
          <a:xfrm>
            <a:off x="8367859" y="316580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06" name="Oval 1_1">
            <a:extLst>
              <a:ext uri="{FF2B5EF4-FFF2-40B4-BE49-F238E27FC236}">
                <a16:creationId xmlns:a16="http://schemas.microsoft.com/office/drawing/2014/main" id="{DC9AA7D7-7906-47DD-BA5E-02384B62042B}"/>
              </a:ext>
            </a:extLst>
          </p:cNvPr>
          <p:cNvSpPr/>
          <p:nvPr/>
        </p:nvSpPr>
        <p:spPr>
          <a:xfrm>
            <a:off x="8374364" y="334379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07" name="Oval 1_1">
            <a:extLst>
              <a:ext uri="{FF2B5EF4-FFF2-40B4-BE49-F238E27FC236}">
                <a16:creationId xmlns:a16="http://schemas.microsoft.com/office/drawing/2014/main" id="{33B83E50-7B11-475F-8F62-F9A27E4EF5D6}"/>
              </a:ext>
            </a:extLst>
          </p:cNvPr>
          <p:cNvSpPr/>
          <p:nvPr/>
        </p:nvSpPr>
        <p:spPr>
          <a:xfrm>
            <a:off x="8367859" y="352179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08" name="Oval 1_1">
            <a:extLst>
              <a:ext uri="{FF2B5EF4-FFF2-40B4-BE49-F238E27FC236}">
                <a16:creationId xmlns:a16="http://schemas.microsoft.com/office/drawing/2014/main" id="{E634249C-E0A1-407D-9006-F3CF8F590E25}"/>
              </a:ext>
            </a:extLst>
          </p:cNvPr>
          <p:cNvSpPr/>
          <p:nvPr/>
        </p:nvSpPr>
        <p:spPr>
          <a:xfrm>
            <a:off x="8348379" y="369883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09" name="Oval 1_1">
            <a:extLst>
              <a:ext uri="{FF2B5EF4-FFF2-40B4-BE49-F238E27FC236}">
                <a16:creationId xmlns:a16="http://schemas.microsoft.com/office/drawing/2014/main" id="{DA1A4B05-F017-43E9-9E48-07385D20F279}"/>
              </a:ext>
            </a:extLst>
          </p:cNvPr>
          <p:cNvSpPr/>
          <p:nvPr/>
        </p:nvSpPr>
        <p:spPr>
          <a:xfrm>
            <a:off x="8316027" y="387398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0" name="Oval 1_1">
            <a:extLst>
              <a:ext uri="{FF2B5EF4-FFF2-40B4-BE49-F238E27FC236}">
                <a16:creationId xmlns:a16="http://schemas.microsoft.com/office/drawing/2014/main" id="{25DF2371-733E-4343-84EA-9DA45FCE59CA}"/>
              </a:ext>
            </a:extLst>
          </p:cNvPr>
          <p:cNvSpPr/>
          <p:nvPr/>
        </p:nvSpPr>
        <p:spPr>
          <a:xfrm>
            <a:off x="8270977" y="404630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1" name="Oval 1_1">
            <a:extLst>
              <a:ext uri="{FF2B5EF4-FFF2-40B4-BE49-F238E27FC236}">
                <a16:creationId xmlns:a16="http://schemas.microsoft.com/office/drawing/2014/main" id="{52189CFC-54E6-4528-8A39-62C49ABF416F}"/>
              </a:ext>
            </a:extLst>
          </p:cNvPr>
          <p:cNvSpPr/>
          <p:nvPr/>
        </p:nvSpPr>
        <p:spPr>
          <a:xfrm>
            <a:off x="8213469" y="421487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2" name="Oval 1_1">
            <a:extLst>
              <a:ext uri="{FF2B5EF4-FFF2-40B4-BE49-F238E27FC236}">
                <a16:creationId xmlns:a16="http://schemas.microsoft.com/office/drawing/2014/main" id="{62616A75-B254-4A76-BEEA-3D50DDBFCDE5}"/>
              </a:ext>
            </a:extLst>
          </p:cNvPr>
          <p:cNvSpPr/>
          <p:nvPr/>
        </p:nvSpPr>
        <p:spPr>
          <a:xfrm>
            <a:off x="8143809" y="437879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3" name="Oval 1_1">
            <a:extLst>
              <a:ext uri="{FF2B5EF4-FFF2-40B4-BE49-F238E27FC236}">
                <a16:creationId xmlns:a16="http://schemas.microsoft.com/office/drawing/2014/main" id="{CEFBE397-4A00-449F-9A5B-9AC074FB364E}"/>
              </a:ext>
            </a:extLst>
          </p:cNvPr>
          <p:cNvSpPr/>
          <p:nvPr/>
        </p:nvSpPr>
        <p:spPr>
          <a:xfrm>
            <a:off x="8062369" y="453719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4" name="Oval 1_1">
            <a:extLst>
              <a:ext uri="{FF2B5EF4-FFF2-40B4-BE49-F238E27FC236}">
                <a16:creationId xmlns:a16="http://schemas.microsoft.com/office/drawing/2014/main" id="{47A7128D-06CF-436A-BFDB-144A6CEAAF5D}"/>
              </a:ext>
            </a:extLst>
          </p:cNvPr>
          <p:cNvSpPr/>
          <p:nvPr/>
        </p:nvSpPr>
        <p:spPr>
          <a:xfrm>
            <a:off x="7969584" y="468923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5" name="Oval 1_1">
            <a:extLst>
              <a:ext uri="{FF2B5EF4-FFF2-40B4-BE49-F238E27FC236}">
                <a16:creationId xmlns:a16="http://schemas.microsoft.com/office/drawing/2014/main" id="{17B17686-FE67-435A-B5B4-ED5AF2BC89CE}"/>
              </a:ext>
            </a:extLst>
          </p:cNvPr>
          <p:cNvSpPr/>
          <p:nvPr/>
        </p:nvSpPr>
        <p:spPr>
          <a:xfrm>
            <a:off x="7865949" y="483408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6" name="Oval 1_1">
            <a:extLst>
              <a:ext uri="{FF2B5EF4-FFF2-40B4-BE49-F238E27FC236}">
                <a16:creationId xmlns:a16="http://schemas.microsoft.com/office/drawing/2014/main" id="{63577A3B-52C5-4355-BC65-F07C6F6A89F6}"/>
              </a:ext>
            </a:extLst>
          </p:cNvPr>
          <p:cNvSpPr/>
          <p:nvPr/>
        </p:nvSpPr>
        <p:spPr>
          <a:xfrm>
            <a:off x="7752017" y="497098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7" name="Oval 1_1">
            <a:extLst>
              <a:ext uri="{FF2B5EF4-FFF2-40B4-BE49-F238E27FC236}">
                <a16:creationId xmlns:a16="http://schemas.microsoft.com/office/drawing/2014/main" id="{128E843E-715E-4CF2-846C-C4A8326E1791}"/>
              </a:ext>
            </a:extLst>
          </p:cNvPr>
          <p:cNvSpPr/>
          <p:nvPr/>
        </p:nvSpPr>
        <p:spPr>
          <a:xfrm>
            <a:off x="7628395" y="509921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8" name="Oval 1_1">
            <a:extLst>
              <a:ext uri="{FF2B5EF4-FFF2-40B4-BE49-F238E27FC236}">
                <a16:creationId xmlns:a16="http://schemas.microsoft.com/office/drawing/2014/main" id="{00D53FAF-1AC3-41F8-8A5B-1891A4AA0AA4}"/>
              </a:ext>
            </a:extLst>
          </p:cNvPr>
          <p:cNvSpPr/>
          <p:nvPr/>
        </p:nvSpPr>
        <p:spPr>
          <a:xfrm>
            <a:off x="7495743" y="52180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9" name="Oval 1_1">
            <a:extLst>
              <a:ext uri="{FF2B5EF4-FFF2-40B4-BE49-F238E27FC236}">
                <a16:creationId xmlns:a16="http://schemas.microsoft.com/office/drawing/2014/main" id="{B5D80B77-2778-44F0-B34B-386B04F6B3A7}"/>
              </a:ext>
            </a:extLst>
          </p:cNvPr>
          <p:cNvSpPr/>
          <p:nvPr/>
        </p:nvSpPr>
        <p:spPr>
          <a:xfrm>
            <a:off x="7354769" y="532692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20" name="Oval 1_1">
            <a:extLst>
              <a:ext uri="{FF2B5EF4-FFF2-40B4-BE49-F238E27FC236}">
                <a16:creationId xmlns:a16="http://schemas.microsoft.com/office/drawing/2014/main" id="{416E3776-742C-4E09-B4CD-5AE3F56D26D9}"/>
              </a:ext>
            </a:extLst>
          </p:cNvPr>
          <p:cNvSpPr/>
          <p:nvPr/>
        </p:nvSpPr>
        <p:spPr>
          <a:xfrm>
            <a:off x="7206225" y="542520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21" name="Oval 1_1">
            <a:extLst>
              <a:ext uri="{FF2B5EF4-FFF2-40B4-BE49-F238E27FC236}">
                <a16:creationId xmlns:a16="http://schemas.microsoft.com/office/drawing/2014/main" id="{1FE13A1E-DF78-4AD6-9299-E962C5F3633B}"/>
              </a:ext>
            </a:extLst>
          </p:cNvPr>
          <p:cNvSpPr/>
          <p:nvPr/>
        </p:nvSpPr>
        <p:spPr>
          <a:xfrm>
            <a:off x="7050904" y="551237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22" name="Oval 1_1">
            <a:extLst>
              <a:ext uri="{FF2B5EF4-FFF2-40B4-BE49-F238E27FC236}">
                <a16:creationId xmlns:a16="http://schemas.microsoft.com/office/drawing/2014/main" id="{33C8D123-FCEF-41DC-ADFB-75D5067487B8}"/>
              </a:ext>
            </a:extLst>
          </p:cNvPr>
          <p:cNvSpPr/>
          <p:nvPr/>
        </p:nvSpPr>
        <p:spPr>
          <a:xfrm>
            <a:off x="6889634" y="558797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23" name="Oval 1_1">
            <a:extLst>
              <a:ext uri="{FF2B5EF4-FFF2-40B4-BE49-F238E27FC236}">
                <a16:creationId xmlns:a16="http://schemas.microsoft.com/office/drawing/2014/main" id="{2FCD09A8-C4A8-4CF8-A7B2-D3E6DDAA6224}"/>
              </a:ext>
            </a:extLst>
          </p:cNvPr>
          <p:cNvSpPr/>
          <p:nvPr/>
        </p:nvSpPr>
        <p:spPr>
          <a:xfrm>
            <a:off x="6723276" y="565159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24" name="Oval 1_1">
            <a:extLst>
              <a:ext uri="{FF2B5EF4-FFF2-40B4-BE49-F238E27FC236}">
                <a16:creationId xmlns:a16="http://schemas.microsoft.com/office/drawing/2014/main" id="{F10CAC97-0052-447E-B7AC-107577A65548}"/>
              </a:ext>
            </a:extLst>
          </p:cNvPr>
          <p:cNvSpPr/>
          <p:nvPr/>
        </p:nvSpPr>
        <p:spPr>
          <a:xfrm>
            <a:off x="6552717" y="570291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25" name="Oval 1_1">
            <a:extLst>
              <a:ext uri="{FF2B5EF4-FFF2-40B4-BE49-F238E27FC236}">
                <a16:creationId xmlns:a16="http://schemas.microsoft.com/office/drawing/2014/main" id="{7ACB93DA-3D49-414A-A890-D89F9F8B5D9A}"/>
              </a:ext>
            </a:extLst>
          </p:cNvPr>
          <p:cNvSpPr/>
          <p:nvPr/>
        </p:nvSpPr>
        <p:spPr>
          <a:xfrm>
            <a:off x="6378867" y="574163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26" name="Oval 1_1">
            <a:extLst>
              <a:ext uri="{FF2B5EF4-FFF2-40B4-BE49-F238E27FC236}">
                <a16:creationId xmlns:a16="http://schemas.microsoft.com/office/drawing/2014/main" id="{8E746D70-8D59-4F9E-803B-73964F5F2861}"/>
              </a:ext>
            </a:extLst>
          </p:cNvPr>
          <p:cNvSpPr/>
          <p:nvPr/>
        </p:nvSpPr>
        <p:spPr>
          <a:xfrm>
            <a:off x="6202655" y="576757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27" name="Oval 1_1">
            <a:extLst>
              <a:ext uri="{FF2B5EF4-FFF2-40B4-BE49-F238E27FC236}">
                <a16:creationId xmlns:a16="http://schemas.microsoft.com/office/drawing/2014/main" id="{AE33CF29-8CAA-4CC5-85A1-1DFC2F384CF8}"/>
              </a:ext>
            </a:extLst>
          </p:cNvPr>
          <p:cNvSpPr/>
          <p:nvPr/>
        </p:nvSpPr>
        <p:spPr>
          <a:xfrm>
            <a:off x="6025019" y="578057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28" name="Oval 1_1">
            <a:extLst>
              <a:ext uri="{FF2B5EF4-FFF2-40B4-BE49-F238E27FC236}">
                <a16:creationId xmlns:a16="http://schemas.microsoft.com/office/drawing/2014/main" id="{CF46AD6D-9C5D-435C-A2F0-0BC5FDF4BFFC}"/>
              </a:ext>
            </a:extLst>
          </p:cNvPr>
          <p:cNvSpPr/>
          <p:nvPr/>
        </p:nvSpPr>
        <p:spPr>
          <a:xfrm>
            <a:off x="5846909" y="578057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29" name="Oval 1_1">
            <a:extLst>
              <a:ext uri="{FF2B5EF4-FFF2-40B4-BE49-F238E27FC236}">
                <a16:creationId xmlns:a16="http://schemas.microsoft.com/office/drawing/2014/main" id="{C5FFF4C5-EAD8-4B5A-ABE4-AEEB32DAC3A9}"/>
              </a:ext>
            </a:extLst>
          </p:cNvPr>
          <p:cNvSpPr/>
          <p:nvPr/>
        </p:nvSpPr>
        <p:spPr>
          <a:xfrm>
            <a:off x="5669273" y="576757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0" name="Oval 1_1">
            <a:extLst>
              <a:ext uri="{FF2B5EF4-FFF2-40B4-BE49-F238E27FC236}">
                <a16:creationId xmlns:a16="http://schemas.microsoft.com/office/drawing/2014/main" id="{32719849-FAB3-477A-8E94-317C823AAF79}"/>
              </a:ext>
            </a:extLst>
          </p:cNvPr>
          <p:cNvSpPr/>
          <p:nvPr/>
        </p:nvSpPr>
        <p:spPr>
          <a:xfrm>
            <a:off x="5493061" y="574163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1" name="Oval 1_1">
            <a:extLst>
              <a:ext uri="{FF2B5EF4-FFF2-40B4-BE49-F238E27FC236}">
                <a16:creationId xmlns:a16="http://schemas.microsoft.com/office/drawing/2014/main" id="{831E65A2-31BE-441E-8752-235A353A17BD}"/>
              </a:ext>
            </a:extLst>
          </p:cNvPr>
          <p:cNvSpPr/>
          <p:nvPr/>
        </p:nvSpPr>
        <p:spPr>
          <a:xfrm>
            <a:off x="5319211" y="570291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2" name="Oval 1_1">
            <a:extLst>
              <a:ext uri="{FF2B5EF4-FFF2-40B4-BE49-F238E27FC236}">
                <a16:creationId xmlns:a16="http://schemas.microsoft.com/office/drawing/2014/main" id="{DDAFCEA2-F807-4623-BED3-287232FB32D5}"/>
              </a:ext>
            </a:extLst>
          </p:cNvPr>
          <p:cNvSpPr/>
          <p:nvPr/>
        </p:nvSpPr>
        <p:spPr>
          <a:xfrm>
            <a:off x="5148652" y="565159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3" name="Oval 1_1">
            <a:extLst>
              <a:ext uri="{FF2B5EF4-FFF2-40B4-BE49-F238E27FC236}">
                <a16:creationId xmlns:a16="http://schemas.microsoft.com/office/drawing/2014/main" id="{4E30EB39-41A7-4B7F-A8A5-0F1588D109A0}"/>
              </a:ext>
            </a:extLst>
          </p:cNvPr>
          <p:cNvSpPr/>
          <p:nvPr/>
        </p:nvSpPr>
        <p:spPr>
          <a:xfrm>
            <a:off x="4982294" y="558797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4" name="Oval 1_1">
            <a:extLst>
              <a:ext uri="{FF2B5EF4-FFF2-40B4-BE49-F238E27FC236}">
                <a16:creationId xmlns:a16="http://schemas.microsoft.com/office/drawing/2014/main" id="{8DE6E4FF-49A5-4036-AE89-604F2CDD8BDC}"/>
              </a:ext>
            </a:extLst>
          </p:cNvPr>
          <p:cNvSpPr/>
          <p:nvPr/>
        </p:nvSpPr>
        <p:spPr>
          <a:xfrm>
            <a:off x="4821024" y="551237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5" name="Oval 1_1">
            <a:extLst>
              <a:ext uri="{FF2B5EF4-FFF2-40B4-BE49-F238E27FC236}">
                <a16:creationId xmlns:a16="http://schemas.microsoft.com/office/drawing/2014/main" id="{801E7543-516A-437A-9272-118F6D36248B}"/>
              </a:ext>
            </a:extLst>
          </p:cNvPr>
          <p:cNvSpPr/>
          <p:nvPr/>
        </p:nvSpPr>
        <p:spPr>
          <a:xfrm>
            <a:off x="4665703" y="542520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6" name="Oval 1_1">
            <a:extLst>
              <a:ext uri="{FF2B5EF4-FFF2-40B4-BE49-F238E27FC236}">
                <a16:creationId xmlns:a16="http://schemas.microsoft.com/office/drawing/2014/main" id="{73A994B8-9F0E-405F-88BD-153AC808BD87}"/>
              </a:ext>
            </a:extLst>
          </p:cNvPr>
          <p:cNvSpPr/>
          <p:nvPr/>
        </p:nvSpPr>
        <p:spPr>
          <a:xfrm>
            <a:off x="4517159" y="532692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7" name="Oval 1_1">
            <a:extLst>
              <a:ext uri="{FF2B5EF4-FFF2-40B4-BE49-F238E27FC236}">
                <a16:creationId xmlns:a16="http://schemas.microsoft.com/office/drawing/2014/main" id="{8087D882-A1AE-4620-8E34-78D5066D955E}"/>
              </a:ext>
            </a:extLst>
          </p:cNvPr>
          <p:cNvSpPr/>
          <p:nvPr/>
        </p:nvSpPr>
        <p:spPr>
          <a:xfrm>
            <a:off x="4376185" y="52180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8" name="Oval 1_1">
            <a:extLst>
              <a:ext uri="{FF2B5EF4-FFF2-40B4-BE49-F238E27FC236}">
                <a16:creationId xmlns:a16="http://schemas.microsoft.com/office/drawing/2014/main" id="{D05857FF-43EC-4EBE-AA6B-0502D6C869BD}"/>
              </a:ext>
            </a:extLst>
          </p:cNvPr>
          <p:cNvSpPr/>
          <p:nvPr/>
        </p:nvSpPr>
        <p:spPr>
          <a:xfrm>
            <a:off x="4243533" y="509921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9" name="Oval 1_1">
            <a:extLst>
              <a:ext uri="{FF2B5EF4-FFF2-40B4-BE49-F238E27FC236}">
                <a16:creationId xmlns:a16="http://schemas.microsoft.com/office/drawing/2014/main" id="{98291E3F-BE56-4358-9012-A207C3AE752D}"/>
              </a:ext>
            </a:extLst>
          </p:cNvPr>
          <p:cNvSpPr/>
          <p:nvPr/>
        </p:nvSpPr>
        <p:spPr>
          <a:xfrm>
            <a:off x="4119912" y="497098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0" name="Oval 1_1">
            <a:extLst>
              <a:ext uri="{FF2B5EF4-FFF2-40B4-BE49-F238E27FC236}">
                <a16:creationId xmlns:a16="http://schemas.microsoft.com/office/drawing/2014/main" id="{599BFB3C-7286-4FD8-8C36-C07BD23972CB}"/>
              </a:ext>
            </a:extLst>
          </p:cNvPr>
          <p:cNvSpPr/>
          <p:nvPr/>
        </p:nvSpPr>
        <p:spPr>
          <a:xfrm>
            <a:off x="4005979" y="483408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1" name="Oval 1_1">
            <a:extLst>
              <a:ext uri="{FF2B5EF4-FFF2-40B4-BE49-F238E27FC236}">
                <a16:creationId xmlns:a16="http://schemas.microsoft.com/office/drawing/2014/main" id="{9FD7846B-E27B-4BF2-9B39-711CEE9E5107}"/>
              </a:ext>
            </a:extLst>
          </p:cNvPr>
          <p:cNvSpPr/>
          <p:nvPr/>
        </p:nvSpPr>
        <p:spPr>
          <a:xfrm>
            <a:off x="3902344" y="468923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2" name="Oval 1_1">
            <a:extLst>
              <a:ext uri="{FF2B5EF4-FFF2-40B4-BE49-F238E27FC236}">
                <a16:creationId xmlns:a16="http://schemas.microsoft.com/office/drawing/2014/main" id="{6CCEA817-2F6D-42EB-B3F4-32E40203C170}"/>
              </a:ext>
            </a:extLst>
          </p:cNvPr>
          <p:cNvSpPr/>
          <p:nvPr/>
        </p:nvSpPr>
        <p:spPr>
          <a:xfrm>
            <a:off x="3809559" y="453719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3" name="Oval 1_1">
            <a:extLst>
              <a:ext uri="{FF2B5EF4-FFF2-40B4-BE49-F238E27FC236}">
                <a16:creationId xmlns:a16="http://schemas.microsoft.com/office/drawing/2014/main" id="{101561ED-5A4A-4628-9F1D-D3D8629B50AB}"/>
              </a:ext>
            </a:extLst>
          </p:cNvPr>
          <p:cNvSpPr/>
          <p:nvPr/>
        </p:nvSpPr>
        <p:spPr>
          <a:xfrm>
            <a:off x="3728119" y="437879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4" name="Oval 1_1">
            <a:extLst>
              <a:ext uri="{FF2B5EF4-FFF2-40B4-BE49-F238E27FC236}">
                <a16:creationId xmlns:a16="http://schemas.microsoft.com/office/drawing/2014/main" id="{84FD8D8C-6E41-43DD-A725-79B0A81C9EE6}"/>
              </a:ext>
            </a:extLst>
          </p:cNvPr>
          <p:cNvSpPr/>
          <p:nvPr/>
        </p:nvSpPr>
        <p:spPr>
          <a:xfrm>
            <a:off x="3658459" y="421487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5" name="Oval 1_1">
            <a:extLst>
              <a:ext uri="{FF2B5EF4-FFF2-40B4-BE49-F238E27FC236}">
                <a16:creationId xmlns:a16="http://schemas.microsoft.com/office/drawing/2014/main" id="{8EAAF1F8-057C-4AF3-BBAE-C7DE29684366}"/>
              </a:ext>
            </a:extLst>
          </p:cNvPr>
          <p:cNvSpPr/>
          <p:nvPr/>
        </p:nvSpPr>
        <p:spPr>
          <a:xfrm>
            <a:off x="3600951" y="404630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6" name="Oval 1_1">
            <a:extLst>
              <a:ext uri="{FF2B5EF4-FFF2-40B4-BE49-F238E27FC236}">
                <a16:creationId xmlns:a16="http://schemas.microsoft.com/office/drawing/2014/main" id="{2BB92A9B-61E2-49EE-820B-1147FCAEADCC}"/>
              </a:ext>
            </a:extLst>
          </p:cNvPr>
          <p:cNvSpPr/>
          <p:nvPr/>
        </p:nvSpPr>
        <p:spPr>
          <a:xfrm>
            <a:off x="3555901" y="387398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7" name="Oval 1_1">
            <a:extLst>
              <a:ext uri="{FF2B5EF4-FFF2-40B4-BE49-F238E27FC236}">
                <a16:creationId xmlns:a16="http://schemas.microsoft.com/office/drawing/2014/main" id="{082B13E3-9399-4DEF-81D5-F13764F2382B}"/>
              </a:ext>
            </a:extLst>
          </p:cNvPr>
          <p:cNvSpPr/>
          <p:nvPr/>
        </p:nvSpPr>
        <p:spPr>
          <a:xfrm>
            <a:off x="3523549" y="369883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8" name="Oval 1_1">
            <a:extLst>
              <a:ext uri="{FF2B5EF4-FFF2-40B4-BE49-F238E27FC236}">
                <a16:creationId xmlns:a16="http://schemas.microsoft.com/office/drawing/2014/main" id="{2BE0858E-F2D2-4C91-83BF-8ED2E48EC166}"/>
              </a:ext>
            </a:extLst>
          </p:cNvPr>
          <p:cNvSpPr/>
          <p:nvPr/>
        </p:nvSpPr>
        <p:spPr>
          <a:xfrm>
            <a:off x="3504069" y="352179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9" name="Oval 1_1">
            <a:extLst>
              <a:ext uri="{FF2B5EF4-FFF2-40B4-BE49-F238E27FC236}">
                <a16:creationId xmlns:a16="http://schemas.microsoft.com/office/drawing/2014/main" id="{5B57335F-BD0A-4A12-B6C8-2A16D7CC3A05}"/>
              </a:ext>
            </a:extLst>
          </p:cNvPr>
          <p:cNvSpPr/>
          <p:nvPr/>
        </p:nvSpPr>
        <p:spPr>
          <a:xfrm>
            <a:off x="3497564" y="334379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50" name="Oval 1_1">
            <a:extLst>
              <a:ext uri="{FF2B5EF4-FFF2-40B4-BE49-F238E27FC236}">
                <a16:creationId xmlns:a16="http://schemas.microsoft.com/office/drawing/2014/main" id="{611D5E5A-A757-4A34-921A-F2F7B14657F3}"/>
              </a:ext>
            </a:extLst>
          </p:cNvPr>
          <p:cNvSpPr/>
          <p:nvPr/>
        </p:nvSpPr>
        <p:spPr>
          <a:xfrm>
            <a:off x="3504069" y="316580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51" name="Oval 1_1">
            <a:extLst>
              <a:ext uri="{FF2B5EF4-FFF2-40B4-BE49-F238E27FC236}">
                <a16:creationId xmlns:a16="http://schemas.microsoft.com/office/drawing/2014/main" id="{7A0902C8-6188-4078-9CC9-C510FD144F16}"/>
              </a:ext>
            </a:extLst>
          </p:cNvPr>
          <p:cNvSpPr/>
          <p:nvPr/>
        </p:nvSpPr>
        <p:spPr>
          <a:xfrm>
            <a:off x="3523549" y="298876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52" name="Oval 1_1">
            <a:extLst>
              <a:ext uri="{FF2B5EF4-FFF2-40B4-BE49-F238E27FC236}">
                <a16:creationId xmlns:a16="http://schemas.microsoft.com/office/drawing/2014/main" id="{1B5974CA-6A2A-42D0-A0D3-61D224EF316C}"/>
              </a:ext>
            </a:extLst>
          </p:cNvPr>
          <p:cNvSpPr/>
          <p:nvPr/>
        </p:nvSpPr>
        <p:spPr>
          <a:xfrm>
            <a:off x="3555901" y="281361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53" name="Oval 1_1">
            <a:extLst>
              <a:ext uri="{FF2B5EF4-FFF2-40B4-BE49-F238E27FC236}">
                <a16:creationId xmlns:a16="http://schemas.microsoft.com/office/drawing/2014/main" id="{F243672D-146A-4828-B78B-6BC02FA3E914}"/>
              </a:ext>
            </a:extLst>
          </p:cNvPr>
          <p:cNvSpPr/>
          <p:nvPr/>
        </p:nvSpPr>
        <p:spPr>
          <a:xfrm>
            <a:off x="3600951" y="264129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54" name="Oval 1_1">
            <a:extLst>
              <a:ext uri="{FF2B5EF4-FFF2-40B4-BE49-F238E27FC236}">
                <a16:creationId xmlns:a16="http://schemas.microsoft.com/office/drawing/2014/main" id="{8A66E2A6-8B37-49D3-A74A-65B4506C400A}"/>
              </a:ext>
            </a:extLst>
          </p:cNvPr>
          <p:cNvSpPr/>
          <p:nvPr/>
        </p:nvSpPr>
        <p:spPr>
          <a:xfrm>
            <a:off x="3658459" y="247272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55" name="Oval 1_1">
            <a:extLst>
              <a:ext uri="{FF2B5EF4-FFF2-40B4-BE49-F238E27FC236}">
                <a16:creationId xmlns:a16="http://schemas.microsoft.com/office/drawing/2014/main" id="{237ECEC5-89BF-4865-9675-E7A84CE4AC22}"/>
              </a:ext>
            </a:extLst>
          </p:cNvPr>
          <p:cNvSpPr/>
          <p:nvPr/>
        </p:nvSpPr>
        <p:spPr>
          <a:xfrm>
            <a:off x="3728119" y="23088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56" name="Oval 1_1">
            <a:extLst>
              <a:ext uri="{FF2B5EF4-FFF2-40B4-BE49-F238E27FC236}">
                <a16:creationId xmlns:a16="http://schemas.microsoft.com/office/drawing/2014/main" id="{63269B83-C078-47BE-9B1D-DF2DB0CAC11F}"/>
              </a:ext>
            </a:extLst>
          </p:cNvPr>
          <p:cNvSpPr/>
          <p:nvPr/>
        </p:nvSpPr>
        <p:spPr>
          <a:xfrm>
            <a:off x="3809559" y="215040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57" name="Oval 1_1">
            <a:extLst>
              <a:ext uri="{FF2B5EF4-FFF2-40B4-BE49-F238E27FC236}">
                <a16:creationId xmlns:a16="http://schemas.microsoft.com/office/drawing/2014/main" id="{5AB47283-1957-4CB0-BB00-75DD6F1CF00B}"/>
              </a:ext>
            </a:extLst>
          </p:cNvPr>
          <p:cNvSpPr/>
          <p:nvPr/>
        </p:nvSpPr>
        <p:spPr>
          <a:xfrm>
            <a:off x="3902344" y="199836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58" name="Oval 1_1">
            <a:extLst>
              <a:ext uri="{FF2B5EF4-FFF2-40B4-BE49-F238E27FC236}">
                <a16:creationId xmlns:a16="http://schemas.microsoft.com/office/drawing/2014/main" id="{C1A250E5-AD80-4633-A7C2-5B98FAFD74B2}"/>
              </a:ext>
            </a:extLst>
          </p:cNvPr>
          <p:cNvSpPr/>
          <p:nvPr/>
        </p:nvSpPr>
        <p:spPr>
          <a:xfrm>
            <a:off x="4005979" y="18535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59" name="Oval 1_1">
            <a:extLst>
              <a:ext uri="{FF2B5EF4-FFF2-40B4-BE49-F238E27FC236}">
                <a16:creationId xmlns:a16="http://schemas.microsoft.com/office/drawing/2014/main" id="{FFBB242A-FF5E-430C-A8A4-6DA54AB07E77}"/>
              </a:ext>
            </a:extLst>
          </p:cNvPr>
          <p:cNvSpPr/>
          <p:nvPr/>
        </p:nvSpPr>
        <p:spPr>
          <a:xfrm>
            <a:off x="4119912" y="171660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60" name="Oval 1_1">
            <a:extLst>
              <a:ext uri="{FF2B5EF4-FFF2-40B4-BE49-F238E27FC236}">
                <a16:creationId xmlns:a16="http://schemas.microsoft.com/office/drawing/2014/main" id="{20AE07CD-57F0-49F0-A527-4EE0EA150E06}"/>
              </a:ext>
            </a:extLst>
          </p:cNvPr>
          <p:cNvSpPr/>
          <p:nvPr/>
        </p:nvSpPr>
        <p:spPr>
          <a:xfrm>
            <a:off x="4243533" y="15883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61" name="Oval 1_1">
            <a:extLst>
              <a:ext uri="{FF2B5EF4-FFF2-40B4-BE49-F238E27FC236}">
                <a16:creationId xmlns:a16="http://schemas.microsoft.com/office/drawing/2014/main" id="{9477471E-F034-4072-AE16-5C27BCF4903C}"/>
              </a:ext>
            </a:extLst>
          </p:cNvPr>
          <p:cNvSpPr/>
          <p:nvPr/>
        </p:nvSpPr>
        <p:spPr>
          <a:xfrm>
            <a:off x="4376185" y="146953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62" name="Oval 1_1">
            <a:extLst>
              <a:ext uri="{FF2B5EF4-FFF2-40B4-BE49-F238E27FC236}">
                <a16:creationId xmlns:a16="http://schemas.microsoft.com/office/drawing/2014/main" id="{A7420B18-2016-4092-ADEF-BE2EBA1A077D}"/>
              </a:ext>
            </a:extLst>
          </p:cNvPr>
          <p:cNvSpPr/>
          <p:nvPr/>
        </p:nvSpPr>
        <p:spPr>
          <a:xfrm>
            <a:off x="4517159" y="136067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63" name="Oval 1_1">
            <a:extLst>
              <a:ext uri="{FF2B5EF4-FFF2-40B4-BE49-F238E27FC236}">
                <a16:creationId xmlns:a16="http://schemas.microsoft.com/office/drawing/2014/main" id="{274FE1BB-A71A-448A-8412-8DD718191425}"/>
              </a:ext>
            </a:extLst>
          </p:cNvPr>
          <p:cNvSpPr/>
          <p:nvPr/>
        </p:nvSpPr>
        <p:spPr>
          <a:xfrm>
            <a:off x="4665703" y="126239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64" name="Oval 1_1">
            <a:extLst>
              <a:ext uri="{FF2B5EF4-FFF2-40B4-BE49-F238E27FC236}">
                <a16:creationId xmlns:a16="http://schemas.microsoft.com/office/drawing/2014/main" id="{1AB29D5D-46BA-4D59-9887-C57A1FCB68FF}"/>
              </a:ext>
            </a:extLst>
          </p:cNvPr>
          <p:cNvSpPr/>
          <p:nvPr/>
        </p:nvSpPr>
        <p:spPr>
          <a:xfrm>
            <a:off x="4821024" y="117522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65" name="Oval 1_1">
            <a:extLst>
              <a:ext uri="{FF2B5EF4-FFF2-40B4-BE49-F238E27FC236}">
                <a16:creationId xmlns:a16="http://schemas.microsoft.com/office/drawing/2014/main" id="{A2723F8D-940A-4D05-BD93-7BF1CE89AF05}"/>
              </a:ext>
            </a:extLst>
          </p:cNvPr>
          <p:cNvSpPr/>
          <p:nvPr/>
        </p:nvSpPr>
        <p:spPr>
          <a:xfrm>
            <a:off x="4982294" y="109962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66" name="Oval 1_1">
            <a:extLst>
              <a:ext uri="{FF2B5EF4-FFF2-40B4-BE49-F238E27FC236}">
                <a16:creationId xmlns:a16="http://schemas.microsoft.com/office/drawing/2014/main" id="{4893E37D-2FE8-4511-AD99-A87C1D85B028}"/>
              </a:ext>
            </a:extLst>
          </p:cNvPr>
          <p:cNvSpPr/>
          <p:nvPr/>
        </p:nvSpPr>
        <p:spPr>
          <a:xfrm>
            <a:off x="5148652" y="103600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67" name="Oval 1_1">
            <a:extLst>
              <a:ext uri="{FF2B5EF4-FFF2-40B4-BE49-F238E27FC236}">
                <a16:creationId xmlns:a16="http://schemas.microsoft.com/office/drawing/2014/main" id="{A9FBE9EC-5A6A-4643-843F-B555E6BA5299}"/>
              </a:ext>
            </a:extLst>
          </p:cNvPr>
          <p:cNvSpPr/>
          <p:nvPr/>
        </p:nvSpPr>
        <p:spPr>
          <a:xfrm>
            <a:off x="5319211" y="98468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68" name="Oval 1_1">
            <a:extLst>
              <a:ext uri="{FF2B5EF4-FFF2-40B4-BE49-F238E27FC236}">
                <a16:creationId xmlns:a16="http://schemas.microsoft.com/office/drawing/2014/main" id="{1DA1E357-74F3-457E-811F-B16D54FC28DE}"/>
              </a:ext>
            </a:extLst>
          </p:cNvPr>
          <p:cNvSpPr/>
          <p:nvPr/>
        </p:nvSpPr>
        <p:spPr>
          <a:xfrm>
            <a:off x="5493061" y="94596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69" name="Oval 1_1">
            <a:extLst>
              <a:ext uri="{FF2B5EF4-FFF2-40B4-BE49-F238E27FC236}">
                <a16:creationId xmlns:a16="http://schemas.microsoft.com/office/drawing/2014/main" id="{96CD229D-42AA-4470-8B9A-42BC71D1C9E4}"/>
              </a:ext>
            </a:extLst>
          </p:cNvPr>
          <p:cNvSpPr/>
          <p:nvPr/>
        </p:nvSpPr>
        <p:spPr>
          <a:xfrm>
            <a:off x="5669273" y="92002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0" name="Oval 1_1">
            <a:extLst>
              <a:ext uri="{FF2B5EF4-FFF2-40B4-BE49-F238E27FC236}">
                <a16:creationId xmlns:a16="http://schemas.microsoft.com/office/drawing/2014/main" id="{3FAD7F06-91EF-4B20-9D1D-DFB8FC2818A5}"/>
              </a:ext>
            </a:extLst>
          </p:cNvPr>
          <p:cNvSpPr/>
          <p:nvPr/>
        </p:nvSpPr>
        <p:spPr>
          <a:xfrm>
            <a:off x="5846909" y="90702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1" name="Oval 1_1">
            <a:extLst>
              <a:ext uri="{FF2B5EF4-FFF2-40B4-BE49-F238E27FC236}">
                <a16:creationId xmlns:a16="http://schemas.microsoft.com/office/drawing/2014/main" id="{DA90DAD5-B3BE-4F27-AFD6-A7653C85974C}"/>
              </a:ext>
            </a:extLst>
          </p:cNvPr>
          <p:cNvSpPr/>
          <p:nvPr/>
        </p:nvSpPr>
        <p:spPr>
          <a:xfrm>
            <a:off x="6025019" y="90702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2" name="Oval 1_1">
            <a:extLst>
              <a:ext uri="{FF2B5EF4-FFF2-40B4-BE49-F238E27FC236}">
                <a16:creationId xmlns:a16="http://schemas.microsoft.com/office/drawing/2014/main" id="{21C4F436-00B6-4884-ACC4-43F8A47906EA}"/>
              </a:ext>
            </a:extLst>
          </p:cNvPr>
          <p:cNvSpPr/>
          <p:nvPr/>
        </p:nvSpPr>
        <p:spPr>
          <a:xfrm>
            <a:off x="6202655" y="92002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3" name="Oval 1_1">
            <a:extLst>
              <a:ext uri="{FF2B5EF4-FFF2-40B4-BE49-F238E27FC236}">
                <a16:creationId xmlns:a16="http://schemas.microsoft.com/office/drawing/2014/main" id="{41F766F7-C6B9-4945-BEDD-6991C960378E}"/>
              </a:ext>
            </a:extLst>
          </p:cNvPr>
          <p:cNvSpPr/>
          <p:nvPr/>
        </p:nvSpPr>
        <p:spPr>
          <a:xfrm>
            <a:off x="6378867" y="94596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4" name="Oval 1_1">
            <a:extLst>
              <a:ext uri="{FF2B5EF4-FFF2-40B4-BE49-F238E27FC236}">
                <a16:creationId xmlns:a16="http://schemas.microsoft.com/office/drawing/2014/main" id="{36EE9783-4727-4CDA-8F30-256E70647FDD}"/>
              </a:ext>
            </a:extLst>
          </p:cNvPr>
          <p:cNvSpPr/>
          <p:nvPr/>
        </p:nvSpPr>
        <p:spPr>
          <a:xfrm>
            <a:off x="6552717" y="98468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5" name="Oval 1_1">
            <a:extLst>
              <a:ext uri="{FF2B5EF4-FFF2-40B4-BE49-F238E27FC236}">
                <a16:creationId xmlns:a16="http://schemas.microsoft.com/office/drawing/2014/main" id="{FFE91F13-5F7B-4097-A180-AFC613CAFCFD}"/>
              </a:ext>
            </a:extLst>
          </p:cNvPr>
          <p:cNvSpPr/>
          <p:nvPr/>
        </p:nvSpPr>
        <p:spPr>
          <a:xfrm>
            <a:off x="6723276" y="103600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6" name="Oval 1_1">
            <a:extLst>
              <a:ext uri="{FF2B5EF4-FFF2-40B4-BE49-F238E27FC236}">
                <a16:creationId xmlns:a16="http://schemas.microsoft.com/office/drawing/2014/main" id="{8F25DB07-7A2C-479C-9187-E3B6FFADF8FF}"/>
              </a:ext>
            </a:extLst>
          </p:cNvPr>
          <p:cNvSpPr/>
          <p:nvPr/>
        </p:nvSpPr>
        <p:spPr>
          <a:xfrm>
            <a:off x="6889634" y="109962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7" name="Oval 1_1">
            <a:extLst>
              <a:ext uri="{FF2B5EF4-FFF2-40B4-BE49-F238E27FC236}">
                <a16:creationId xmlns:a16="http://schemas.microsoft.com/office/drawing/2014/main" id="{2F540AA9-E86D-484E-A2F3-5CED6DAF30B6}"/>
              </a:ext>
            </a:extLst>
          </p:cNvPr>
          <p:cNvSpPr/>
          <p:nvPr/>
        </p:nvSpPr>
        <p:spPr>
          <a:xfrm>
            <a:off x="7050904" y="117522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8" name="Oval 1_1">
            <a:extLst>
              <a:ext uri="{FF2B5EF4-FFF2-40B4-BE49-F238E27FC236}">
                <a16:creationId xmlns:a16="http://schemas.microsoft.com/office/drawing/2014/main" id="{84B1B85D-41D8-4278-926A-CA718D9AFA05}"/>
              </a:ext>
            </a:extLst>
          </p:cNvPr>
          <p:cNvSpPr/>
          <p:nvPr/>
        </p:nvSpPr>
        <p:spPr>
          <a:xfrm>
            <a:off x="7206225" y="126239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9" name="Oval 1_1">
            <a:extLst>
              <a:ext uri="{FF2B5EF4-FFF2-40B4-BE49-F238E27FC236}">
                <a16:creationId xmlns:a16="http://schemas.microsoft.com/office/drawing/2014/main" id="{F423F156-ABE0-4968-B7FE-A0917D67BF88}"/>
              </a:ext>
            </a:extLst>
          </p:cNvPr>
          <p:cNvSpPr/>
          <p:nvPr/>
        </p:nvSpPr>
        <p:spPr>
          <a:xfrm>
            <a:off x="7354769" y="136067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80" name="Oval 1_1">
            <a:extLst>
              <a:ext uri="{FF2B5EF4-FFF2-40B4-BE49-F238E27FC236}">
                <a16:creationId xmlns:a16="http://schemas.microsoft.com/office/drawing/2014/main" id="{510F951C-9F73-47EF-8CF6-BB0B1F18042D}"/>
              </a:ext>
            </a:extLst>
          </p:cNvPr>
          <p:cNvSpPr/>
          <p:nvPr/>
        </p:nvSpPr>
        <p:spPr>
          <a:xfrm>
            <a:off x="7495743" y="146953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81" name="Oval 1_1">
            <a:extLst>
              <a:ext uri="{FF2B5EF4-FFF2-40B4-BE49-F238E27FC236}">
                <a16:creationId xmlns:a16="http://schemas.microsoft.com/office/drawing/2014/main" id="{2DD6C6B7-99D1-4FEB-84E6-E95946417783}"/>
              </a:ext>
            </a:extLst>
          </p:cNvPr>
          <p:cNvSpPr/>
          <p:nvPr/>
        </p:nvSpPr>
        <p:spPr>
          <a:xfrm>
            <a:off x="7628395" y="15883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82" name="Oval 1_1">
            <a:extLst>
              <a:ext uri="{FF2B5EF4-FFF2-40B4-BE49-F238E27FC236}">
                <a16:creationId xmlns:a16="http://schemas.microsoft.com/office/drawing/2014/main" id="{FE322AD1-DF07-40C0-B7C4-680E4B2EF7FA}"/>
              </a:ext>
            </a:extLst>
          </p:cNvPr>
          <p:cNvSpPr/>
          <p:nvPr/>
        </p:nvSpPr>
        <p:spPr>
          <a:xfrm>
            <a:off x="7752017" y="171660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83" name="Oval 1_1">
            <a:extLst>
              <a:ext uri="{FF2B5EF4-FFF2-40B4-BE49-F238E27FC236}">
                <a16:creationId xmlns:a16="http://schemas.microsoft.com/office/drawing/2014/main" id="{CB4CF304-CA58-49A3-8900-FB6EF4BBA4D0}"/>
              </a:ext>
            </a:extLst>
          </p:cNvPr>
          <p:cNvSpPr/>
          <p:nvPr/>
        </p:nvSpPr>
        <p:spPr>
          <a:xfrm>
            <a:off x="7865949" y="18535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84" name="Oval 1_1">
            <a:extLst>
              <a:ext uri="{FF2B5EF4-FFF2-40B4-BE49-F238E27FC236}">
                <a16:creationId xmlns:a16="http://schemas.microsoft.com/office/drawing/2014/main" id="{66C9576F-D426-4DB4-89ED-C3629AC90F3A}"/>
              </a:ext>
            </a:extLst>
          </p:cNvPr>
          <p:cNvSpPr/>
          <p:nvPr/>
        </p:nvSpPr>
        <p:spPr>
          <a:xfrm>
            <a:off x="7969584" y="199836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85" name="Oval 1_1">
            <a:extLst>
              <a:ext uri="{FF2B5EF4-FFF2-40B4-BE49-F238E27FC236}">
                <a16:creationId xmlns:a16="http://schemas.microsoft.com/office/drawing/2014/main" id="{428DDE74-C3F6-407A-BF52-5E1CA3A240F2}"/>
              </a:ext>
            </a:extLst>
          </p:cNvPr>
          <p:cNvSpPr/>
          <p:nvPr/>
        </p:nvSpPr>
        <p:spPr>
          <a:xfrm>
            <a:off x="8062369" y="215040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86" name="Oval 1_1">
            <a:extLst>
              <a:ext uri="{FF2B5EF4-FFF2-40B4-BE49-F238E27FC236}">
                <a16:creationId xmlns:a16="http://schemas.microsoft.com/office/drawing/2014/main" id="{BED6CFE3-5053-4FB6-85C5-44C8063421E9}"/>
              </a:ext>
            </a:extLst>
          </p:cNvPr>
          <p:cNvSpPr/>
          <p:nvPr/>
        </p:nvSpPr>
        <p:spPr>
          <a:xfrm>
            <a:off x="8143809" y="23088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87" name="Oval 1_1">
            <a:extLst>
              <a:ext uri="{FF2B5EF4-FFF2-40B4-BE49-F238E27FC236}">
                <a16:creationId xmlns:a16="http://schemas.microsoft.com/office/drawing/2014/main" id="{6D1A1E26-4A4A-4F81-A5AB-214BED72380A}"/>
              </a:ext>
            </a:extLst>
          </p:cNvPr>
          <p:cNvSpPr/>
          <p:nvPr/>
        </p:nvSpPr>
        <p:spPr>
          <a:xfrm>
            <a:off x="8213469" y="247272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88" name="Oval 1_1">
            <a:extLst>
              <a:ext uri="{FF2B5EF4-FFF2-40B4-BE49-F238E27FC236}">
                <a16:creationId xmlns:a16="http://schemas.microsoft.com/office/drawing/2014/main" id="{3920BA55-799B-4D5D-A36E-6F5A91F1C5D2}"/>
              </a:ext>
            </a:extLst>
          </p:cNvPr>
          <p:cNvSpPr/>
          <p:nvPr/>
        </p:nvSpPr>
        <p:spPr>
          <a:xfrm>
            <a:off x="8270977" y="264129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89" name="Oval 1_1">
            <a:extLst>
              <a:ext uri="{FF2B5EF4-FFF2-40B4-BE49-F238E27FC236}">
                <a16:creationId xmlns:a16="http://schemas.microsoft.com/office/drawing/2014/main" id="{C264ABA2-53FD-424E-A022-10ECFCC8CE7C}"/>
              </a:ext>
            </a:extLst>
          </p:cNvPr>
          <p:cNvSpPr/>
          <p:nvPr/>
        </p:nvSpPr>
        <p:spPr>
          <a:xfrm>
            <a:off x="8316027" y="281361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90" name="Oval 1_1">
            <a:extLst>
              <a:ext uri="{FF2B5EF4-FFF2-40B4-BE49-F238E27FC236}">
                <a16:creationId xmlns:a16="http://schemas.microsoft.com/office/drawing/2014/main" id="{F56BFD4D-46CF-4C8C-BDA9-0B573C84AB99}"/>
              </a:ext>
            </a:extLst>
          </p:cNvPr>
          <p:cNvSpPr/>
          <p:nvPr/>
        </p:nvSpPr>
        <p:spPr>
          <a:xfrm>
            <a:off x="8348379" y="298876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91" name="Oval 1_1">
            <a:extLst>
              <a:ext uri="{FF2B5EF4-FFF2-40B4-BE49-F238E27FC236}">
                <a16:creationId xmlns:a16="http://schemas.microsoft.com/office/drawing/2014/main" id="{17ED4563-2AF0-4891-93A7-F263A15E4C94}"/>
              </a:ext>
            </a:extLst>
          </p:cNvPr>
          <p:cNvSpPr/>
          <p:nvPr/>
        </p:nvSpPr>
        <p:spPr>
          <a:xfrm>
            <a:off x="8367859" y="316580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92" name="Oval 1_1">
            <a:extLst>
              <a:ext uri="{FF2B5EF4-FFF2-40B4-BE49-F238E27FC236}">
                <a16:creationId xmlns:a16="http://schemas.microsoft.com/office/drawing/2014/main" id="{2F85D242-7C7A-48F0-9F34-D829B1290535}"/>
              </a:ext>
            </a:extLst>
          </p:cNvPr>
          <p:cNvSpPr/>
          <p:nvPr/>
        </p:nvSpPr>
        <p:spPr>
          <a:xfrm>
            <a:off x="8374364" y="334379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93" name="Oval 1_1">
            <a:extLst>
              <a:ext uri="{FF2B5EF4-FFF2-40B4-BE49-F238E27FC236}">
                <a16:creationId xmlns:a16="http://schemas.microsoft.com/office/drawing/2014/main" id="{91FE2E29-1002-4D08-B7DE-D0BD221E8113}"/>
              </a:ext>
            </a:extLst>
          </p:cNvPr>
          <p:cNvSpPr/>
          <p:nvPr/>
        </p:nvSpPr>
        <p:spPr>
          <a:xfrm>
            <a:off x="8367859" y="352179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94" name="Oval 1_1">
            <a:extLst>
              <a:ext uri="{FF2B5EF4-FFF2-40B4-BE49-F238E27FC236}">
                <a16:creationId xmlns:a16="http://schemas.microsoft.com/office/drawing/2014/main" id="{80BC0E90-BFED-40D7-912E-0DF93B84F84C}"/>
              </a:ext>
            </a:extLst>
          </p:cNvPr>
          <p:cNvSpPr/>
          <p:nvPr/>
        </p:nvSpPr>
        <p:spPr>
          <a:xfrm>
            <a:off x="8348379" y="369883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95" name="Oval 1_1">
            <a:extLst>
              <a:ext uri="{FF2B5EF4-FFF2-40B4-BE49-F238E27FC236}">
                <a16:creationId xmlns:a16="http://schemas.microsoft.com/office/drawing/2014/main" id="{3D8DA26D-6AE2-4820-AA8F-4104132603A1}"/>
              </a:ext>
            </a:extLst>
          </p:cNvPr>
          <p:cNvSpPr/>
          <p:nvPr/>
        </p:nvSpPr>
        <p:spPr>
          <a:xfrm>
            <a:off x="8316027" y="387398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96" name="Oval 1_1">
            <a:extLst>
              <a:ext uri="{FF2B5EF4-FFF2-40B4-BE49-F238E27FC236}">
                <a16:creationId xmlns:a16="http://schemas.microsoft.com/office/drawing/2014/main" id="{13CC2A27-BEDB-47EA-89D7-23CBB0D5C6BD}"/>
              </a:ext>
            </a:extLst>
          </p:cNvPr>
          <p:cNvSpPr/>
          <p:nvPr/>
        </p:nvSpPr>
        <p:spPr>
          <a:xfrm>
            <a:off x="8270977" y="404630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97" name="Oval 1_1">
            <a:extLst>
              <a:ext uri="{FF2B5EF4-FFF2-40B4-BE49-F238E27FC236}">
                <a16:creationId xmlns:a16="http://schemas.microsoft.com/office/drawing/2014/main" id="{8DA84069-8F92-4DB2-A6E9-7B63C64E249C}"/>
              </a:ext>
            </a:extLst>
          </p:cNvPr>
          <p:cNvSpPr/>
          <p:nvPr/>
        </p:nvSpPr>
        <p:spPr>
          <a:xfrm>
            <a:off x="8213469" y="421487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98" name="Oval 1_1">
            <a:extLst>
              <a:ext uri="{FF2B5EF4-FFF2-40B4-BE49-F238E27FC236}">
                <a16:creationId xmlns:a16="http://schemas.microsoft.com/office/drawing/2014/main" id="{6EED45D7-0684-4008-94FB-C33D9226FD26}"/>
              </a:ext>
            </a:extLst>
          </p:cNvPr>
          <p:cNvSpPr/>
          <p:nvPr/>
        </p:nvSpPr>
        <p:spPr>
          <a:xfrm>
            <a:off x="8143809" y="437879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99" name="Oval 1_1">
            <a:extLst>
              <a:ext uri="{FF2B5EF4-FFF2-40B4-BE49-F238E27FC236}">
                <a16:creationId xmlns:a16="http://schemas.microsoft.com/office/drawing/2014/main" id="{B07B5795-E7CE-4829-95BA-2E31935AD816}"/>
              </a:ext>
            </a:extLst>
          </p:cNvPr>
          <p:cNvSpPr/>
          <p:nvPr/>
        </p:nvSpPr>
        <p:spPr>
          <a:xfrm>
            <a:off x="8062369" y="453719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0" name="Oval 1_1">
            <a:extLst>
              <a:ext uri="{FF2B5EF4-FFF2-40B4-BE49-F238E27FC236}">
                <a16:creationId xmlns:a16="http://schemas.microsoft.com/office/drawing/2014/main" id="{800E567D-1F71-46CD-9A97-F41CC42F083D}"/>
              </a:ext>
            </a:extLst>
          </p:cNvPr>
          <p:cNvSpPr/>
          <p:nvPr/>
        </p:nvSpPr>
        <p:spPr>
          <a:xfrm>
            <a:off x="7969584" y="468923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1" name="Oval 1_1">
            <a:extLst>
              <a:ext uri="{FF2B5EF4-FFF2-40B4-BE49-F238E27FC236}">
                <a16:creationId xmlns:a16="http://schemas.microsoft.com/office/drawing/2014/main" id="{725F6AF8-4D61-42EF-B452-1E6EB5EF6A40}"/>
              </a:ext>
            </a:extLst>
          </p:cNvPr>
          <p:cNvSpPr/>
          <p:nvPr/>
        </p:nvSpPr>
        <p:spPr>
          <a:xfrm>
            <a:off x="7865949" y="483408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2" name="Oval 1_1">
            <a:extLst>
              <a:ext uri="{FF2B5EF4-FFF2-40B4-BE49-F238E27FC236}">
                <a16:creationId xmlns:a16="http://schemas.microsoft.com/office/drawing/2014/main" id="{2016E130-907D-4CAB-842F-43812B1C75CC}"/>
              </a:ext>
            </a:extLst>
          </p:cNvPr>
          <p:cNvSpPr/>
          <p:nvPr/>
        </p:nvSpPr>
        <p:spPr>
          <a:xfrm>
            <a:off x="7752017" y="497098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3" name="Oval 1_1">
            <a:extLst>
              <a:ext uri="{FF2B5EF4-FFF2-40B4-BE49-F238E27FC236}">
                <a16:creationId xmlns:a16="http://schemas.microsoft.com/office/drawing/2014/main" id="{9A553882-15FE-44E9-9834-CFB9F523361A}"/>
              </a:ext>
            </a:extLst>
          </p:cNvPr>
          <p:cNvSpPr/>
          <p:nvPr/>
        </p:nvSpPr>
        <p:spPr>
          <a:xfrm>
            <a:off x="7628395" y="509921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4" name="Oval 1_1">
            <a:extLst>
              <a:ext uri="{FF2B5EF4-FFF2-40B4-BE49-F238E27FC236}">
                <a16:creationId xmlns:a16="http://schemas.microsoft.com/office/drawing/2014/main" id="{69104636-42D9-4DF6-84F9-C2CA1F7A28F5}"/>
              </a:ext>
            </a:extLst>
          </p:cNvPr>
          <p:cNvSpPr/>
          <p:nvPr/>
        </p:nvSpPr>
        <p:spPr>
          <a:xfrm>
            <a:off x="7495743" y="52180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5" name="Oval 1_1">
            <a:extLst>
              <a:ext uri="{FF2B5EF4-FFF2-40B4-BE49-F238E27FC236}">
                <a16:creationId xmlns:a16="http://schemas.microsoft.com/office/drawing/2014/main" id="{3E9B372F-68F7-42E9-97EB-00076211F929}"/>
              </a:ext>
            </a:extLst>
          </p:cNvPr>
          <p:cNvSpPr/>
          <p:nvPr/>
        </p:nvSpPr>
        <p:spPr>
          <a:xfrm>
            <a:off x="7354769" y="532692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6" name="Oval 1_1">
            <a:extLst>
              <a:ext uri="{FF2B5EF4-FFF2-40B4-BE49-F238E27FC236}">
                <a16:creationId xmlns:a16="http://schemas.microsoft.com/office/drawing/2014/main" id="{F0D7AFC5-8687-418F-B384-0E99C79B28DD}"/>
              </a:ext>
            </a:extLst>
          </p:cNvPr>
          <p:cNvSpPr/>
          <p:nvPr/>
        </p:nvSpPr>
        <p:spPr>
          <a:xfrm>
            <a:off x="7206225" y="542520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7" name="Oval 1_1">
            <a:extLst>
              <a:ext uri="{FF2B5EF4-FFF2-40B4-BE49-F238E27FC236}">
                <a16:creationId xmlns:a16="http://schemas.microsoft.com/office/drawing/2014/main" id="{D0E6408F-788C-4D48-BBB7-E27368AEBFCC}"/>
              </a:ext>
            </a:extLst>
          </p:cNvPr>
          <p:cNvSpPr/>
          <p:nvPr/>
        </p:nvSpPr>
        <p:spPr>
          <a:xfrm>
            <a:off x="7050904" y="551237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8" name="Oval 1_1">
            <a:extLst>
              <a:ext uri="{FF2B5EF4-FFF2-40B4-BE49-F238E27FC236}">
                <a16:creationId xmlns:a16="http://schemas.microsoft.com/office/drawing/2014/main" id="{99AB7F8E-9929-4765-B679-CB6931736CBE}"/>
              </a:ext>
            </a:extLst>
          </p:cNvPr>
          <p:cNvSpPr/>
          <p:nvPr/>
        </p:nvSpPr>
        <p:spPr>
          <a:xfrm>
            <a:off x="6889634" y="558797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9" name="Oval 1_1">
            <a:extLst>
              <a:ext uri="{FF2B5EF4-FFF2-40B4-BE49-F238E27FC236}">
                <a16:creationId xmlns:a16="http://schemas.microsoft.com/office/drawing/2014/main" id="{D74DC6BE-6041-480E-9E4B-1FFF23F0DF6F}"/>
              </a:ext>
            </a:extLst>
          </p:cNvPr>
          <p:cNvSpPr/>
          <p:nvPr/>
        </p:nvSpPr>
        <p:spPr>
          <a:xfrm>
            <a:off x="6723276" y="565159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10" name="Oval 1_1">
            <a:extLst>
              <a:ext uri="{FF2B5EF4-FFF2-40B4-BE49-F238E27FC236}">
                <a16:creationId xmlns:a16="http://schemas.microsoft.com/office/drawing/2014/main" id="{70247185-1257-476C-B610-3232905E5F23}"/>
              </a:ext>
            </a:extLst>
          </p:cNvPr>
          <p:cNvSpPr/>
          <p:nvPr/>
        </p:nvSpPr>
        <p:spPr>
          <a:xfrm>
            <a:off x="6552717" y="570291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11" name="Oval 1_1">
            <a:extLst>
              <a:ext uri="{FF2B5EF4-FFF2-40B4-BE49-F238E27FC236}">
                <a16:creationId xmlns:a16="http://schemas.microsoft.com/office/drawing/2014/main" id="{9B42AF5A-3CEA-4657-A734-9BB00BF7257C}"/>
              </a:ext>
            </a:extLst>
          </p:cNvPr>
          <p:cNvSpPr/>
          <p:nvPr/>
        </p:nvSpPr>
        <p:spPr>
          <a:xfrm>
            <a:off x="6378867" y="574163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12" name="Oval 1_1">
            <a:extLst>
              <a:ext uri="{FF2B5EF4-FFF2-40B4-BE49-F238E27FC236}">
                <a16:creationId xmlns:a16="http://schemas.microsoft.com/office/drawing/2014/main" id="{C6F67BBA-D3DF-4312-A6DA-E7AC522A30EF}"/>
              </a:ext>
            </a:extLst>
          </p:cNvPr>
          <p:cNvSpPr/>
          <p:nvPr/>
        </p:nvSpPr>
        <p:spPr>
          <a:xfrm>
            <a:off x="6202655" y="576757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13" name="Oval 1_1">
            <a:extLst>
              <a:ext uri="{FF2B5EF4-FFF2-40B4-BE49-F238E27FC236}">
                <a16:creationId xmlns:a16="http://schemas.microsoft.com/office/drawing/2014/main" id="{6421BAE1-C3B1-479F-9679-026C470B99D0}"/>
              </a:ext>
            </a:extLst>
          </p:cNvPr>
          <p:cNvSpPr/>
          <p:nvPr/>
        </p:nvSpPr>
        <p:spPr>
          <a:xfrm>
            <a:off x="6025019" y="578057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14" name="Oval 1_1">
            <a:extLst>
              <a:ext uri="{FF2B5EF4-FFF2-40B4-BE49-F238E27FC236}">
                <a16:creationId xmlns:a16="http://schemas.microsoft.com/office/drawing/2014/main" id="{B8A8717D-EE4C-47F5-A14C-1330E19C8493}"/>
              </a:ext>
            </a:extLst>
          </p:cNvPr>
          <p:cNvSpPr/>
          <p:nvPr/>
        </p:nvSpPr>
        <p:spPr>
          <a:xfrm>
            <a:off x="5846909" y="578057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15" name="Oval 1_1">
            <a:extLst>
              <a:ext uri="{FF2B5EF4-FFF2-40B4-BE49-F238E27FC236}">
                <a16:creationId xmlns:a16="http://schemas.microsoft.com/office/drawing/2014/main" id="{30EF034F-CB1B-48D3-928C-7E10444B71BE}"/>
              </a:ext>
            </a:extLst>
          </p:cNvPr>
          <p:cNvSpPr/>
          <p:nvPr/>
        </p:nvSpPr>
        <p:spPr>
          <a:xfrm>
            <a:off x="5669273" y="576757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16" name="Oval 1_1">
            <a:extLst>
              <a:ext uri="{FF2B5EF4-FFF2-40B4-BE49-F238E27FC236}">
                <a16:creationId xmlns:a16="http://schemas.microsoft.com/office/drawing/2014/main" id="{332942EC-F34C-4DDF-A9FA-38681A14AA35}"/>
              </a:ext>
            </a:extLst>
          </p:cNvPr>
          <p:cNvSpPr/>
          <p:nvPr/>
        </p:nvSpPr>
        <p:spPr>
          <a:xfrm>
            <a:off x="5493061" y="574163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17" name="Oval 1_1">
            <a:extLst>
              <a:ext uri="{FF2B5EF4-FFF2-40B4-BE49-F238E27FC236}">
                <a16:creationId xmlns:a16="http://schemas.microsoft.com/office/drawing/2014/main" id="{7277839E-8A50-4E56-A13F-F96DCB230456}"/>
              </a:ext>
            </a:extLst>
          </p:cNvPr>
          <p:cNvSpPr/>
          <p:nvPr/>
        </p:nvSpPr>
        <p:spPr>
          <a:xfrm>
            <a:off x="5319211" y="570291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18" name="Oval 1_1">
            <a:extLst>
              <a:ext uri="{FF2B5EF4-FFF2-40B4-BE49-F238E27FC236}">
                <a16:creationId xmlns:a16="http://schemas.microsoft.com/office/drawing/2014/main" id="{2D6B6C5B-195B-45FB-9674-FFDD4012D6DA}"/>
              </a:ext>
            </a:extLst>
          </p:cNvPr>
          <p:cNvSpPr/>
          <p:nvPr/>
        </p:nvSpPr>
        <p:spPr>
          <a:xfrm>
            <a:off x="5148652" y="565159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19" name="Oval 1_1">
            <a:extLst>
              <a:ext uri="{FF2B5EF4-FFF2-40B4-BE49-F238E27FC236}">
                <a16:creationId xmlns:a16="http://schemas.microsoft.com/office/drawing/2014/main" id="{49F65544-37DD-4219-B147-1E8E198AF398}"/>
              </a:ext>
            </a:extLst>
          </p:cNvPr>
          <p:cNvSpPr/>
          <p:nvPr/>
        </p:nvSpPr>
        <p:spPr>
          <a:xfrm>
            <a:off x="4982294" y="558797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20" name="Oval 1_1">
            <a:extLst>
              <a:ext uri="{FF2B5EF4-FFF2-40B4-BE49-F238E27FC236}">
                <a16:creationId xmlns:a16="http://schemas.microsoft.com/office/drawing/2014/main" id="{F494AD10-8497-4E6C-A31B-A8E8F1BB6E6E}"/>
              </a:ext>
            </a:extLst>
          </p:cNvPr>
          <p:cNvSpPr/>
          <p:nvPr/>
        </p:nvSpPr>
        <p:spPr>
          <a:xfrm>
            <a:off x="4821024" y="551237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21" name="Oval 1_1">
            <a:extLst>
              <a:ext uri="{FF2B5EF4-FFF2-40B4-BE49-F238E27FC236}">
                <a16:creationId xmlns:a16="http://schemas.microsoft.com/office/drawing/2014/main" id="{5B4FA3BE-1CF6-4780-AA17-B35E0AFDC299}"/>
              </a:ext>
            </a:extLst>
          </p:cNvPr>
          <p:cNvSpPr/>
          <p:nvPr/>
        </p:nvSpPr>
        <p:spPr>
          <a:xfrm>
            <a:off x="4665703" y="542520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22" name="Oval 1_1">
            <a:extLst>
              <a:ext uri="{FF2B5EF4-FFF2-40B4-BE49-F238E27FC236}">
                <a16:creationId xmlns:a16="http://schemas.microsoft.com/office/drawing/2014/main" id="{38CD7F2B-E17A-4452-99C5-2A0B05A37290}"/>
              </a:ext>
            </a:extLst>
          </p:cNvPr>
          <p:cNvSpPr/>
          <p:nvPr/>
        </p:nvSpPr>
        <p:spPr>
          <a:xfrm>
            <a:off x="4517159" y="532692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23" name="Oval 1_1">
            <a:extLst>
              <a:ext uri="{FF2B5EF4-FFF2-40B4-BE49-F238E27FC236}">
                <a16:creationId xmlns:a16="http://schemas.microsoft.com/office/drawing/2014/main" id="{93680816-F41B-4CEB-84C0-870A3B1FBCDE}"/>
              </a:ext>
            </a:extLst>
          </p:cNvPr>
          <p:cNvSpPr/>
          <p:nvPr/>
        </p:nvSpPr>
        <p:spPr>
          <a:xfrm>
            <a:off x="4376185" y="521806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24" name="Oval 1_1">
            <a:extLst>
              <a:ext uri="{FF2B5EF4-FFF2-40B4-BE49-F238E27FC236}">
                <a16:creationId xmlns:a16="http://schemas.microsoft.com/office/drawing/2014/main" id="{9B027C16-C60A-4452-AEA4-B5BB2185D006}"/>
              </a:ext>
            </a:extLst>
          </p:cNvPr>
          <p:cNvSpPr/>
          <p:nvPr/>
        </p:nvSpPr>
        <p:spPr>
          <a:xfrm>
            <a:off x="4243533" y="5099212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25" name="Oval 1_1">
            <a:extLst>
              <a:ext uri="{FF2B5EF4-FFF2-40B4-BE49-F238E27FC236}">
                <a16:creationId xmlns:a16="http://schemas.microsoft.com/office/drawing/2014/main" id="{17D29EF5-6F9B-4EED-B7E1-F5AD352F6070}"/>
              </a:ext>
            </a:extLst>
          </p:cNvPr>
          <p:cNvSpPr/>
          <p:nvPr/>
        </p:nvSpPr>
        <p:spPr>
          <a:xfrm>
            <a:off x="4119912" y="497098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26" name="Oval 1_1">
            <a:extLst>
              <a:ext uri="{FF2B5EF4-FFF2-40B4-BE49-F238E27FC236}">
                <a16:creationId xmlns:a16="http://schemas.microsoft.com/office/drawing/2014/main" id="{FD7773F0-9B84-4E69-B1A1-430C06B0ADF9}"/>
              </a:ext>
            </a:extLst>
          </p:cNvPr>
          <p:cNvSpPr/>
          <p:nvPr/>
        </p:nvSpPr>
        <p:spPr>
          <a:xfrm>
            <a:off x="4005979" y="483408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27" name="Oval 1_1">
            <a:extLst>
              <a:ext uri="{FF2B5EF4-FFF2-40B4-BE49-F238E27FC236}">
                <a16:creationId xmlns:a16="http://schemas.microsoft.com/office/drawing/2014/main" id="{A844FA80-7A70-4E8B-AA93-B4D7C9FD0276}"/>
              </a:ext>
            </a:extLst>
          </p:cNvPr>
          <p:cNvSpPr/>
          <p:nvPr/>
        </p:nvSpPr>
        <p:spPr>
          <a:xfrm>
            <a:off x="3902344" y="468923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28" name="Oval 1_1">
            <a:extLst>
              <a:ext uri="{FF2B5EF4-FFF2-40B4-BE49-F238E27FC236}">
                <a16:creationId xmlns:a16="http://schemas.microsoft.com/office/drawing/2014/main" id="{7E3BEA00-E15D-4EC9-86F8-F48795F6551C}"/>
              </a:ext>
            </a:extLst>
          </p:cNvPr>
          <p:cNvSpPr/>
          <p:nvPr/>
        </p:nvSpPr>
        <p:spPr>
          <a:xfrm>
            <a:off x="3809559" y="453719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29" name="Oval 1_1">
            <a:extLst>
              <a:ext uri="{FF2B5EF4-FFF2-40B4-BE49-F238E27FC236}">
                <a16:creationId xmlns:a16="http://schemas.microsoft.com/office/drawing/2014/main" id="{30C36787-3CC4-40F0-8BCA-06CDBD48F316}"/>
              </a:ext>
            </a:extLst>
          </p:cNvPr>
          <p:cNvSpPr/>
          <p:nvPr/>
        </p:nvSpPr>
        <p:spPr>
          <a:xfrm>
            <a:off x="3728119" y="437879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30" name="Oval 1_1">
            <a:extLst>
              <a:ext uri="{FF2B5EF4-FFF2-40B4-BE49-F238E27FC236}">
                <a16:creationId xmlns:a16="http://schemas.microsoft.com/office/drawing/2014/main" id="{D610191D-62B2-475F-AE38-F8BD077E7519}"/>
              </a:ext>
            </a:extLst>
          </p:cNvPr>
          <p:cNvSpPr/>
          <p:nvPr/>
        </p:nvSpPr>
        <p:spPr>
          <a:xfrm>
            <a:off x="3658459" y="421487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31" name="Oval 1_1">
            <a:extLst>
              <a:ext uri="{FF2B5EF4-FFF2-40B4-BE49-F238E27FC236}">
                <a16:creationId xmlns:a16="http://schemas.microsoft.com/office/drawing/2014/main" id="{080885A8-8647-4552-B2CC-C71F580EFC08}"/>
              </a:ext>
            </a:extLst>
          </p:cNvPr>
          <p:cNvSpPr/>
          <p:nvPr/>
        </p:nvSpPr>
        <p:spPr>
          <a:xfrm>
            <a:off x="3600951" y="404630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32" name="Oval 1_1">
            <a:extLst>
              <a:ext uri="{FF2B5EF4-FFF2-40B4-BE49-F238E27FC236}">
                <a16:creationId xmlns:a16="http://schemas.microsoft.com/office/drawing/2014/main" id="{54A9EAF4-127A-4082-9156-AF42F6FB43C6}"/>
              </a:ext>
            </a:extLst>
          </p:cNvPr>
          <p:cNvSpPr/>
          <p:nvPr/>
        </p:nvSpPr>
        <p:spPr>
          <a:xfrm>
            <a:off x="3555901" y="387398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33" name="Oval 1_1">
            <a:extLst>
              <a:ext uri="{FF2B5EF4-FFF2-40B4-BE49-F238E27FC236}">
                <a16:creationId xmlns:a16="http://schemas.microsoft.com/office/drawing/2014/main" id="{37802AE6-4E34-47E8-A083-8204319BBC1F}"/>
              </a:ext>
            </a:extLst>
          </p:cNvPr>
          <p:cNvSpPr/>
          <p:nvPr/>
        </p:nvSpPr>
        <p:spPr>
          <a:xfrm>
            <a:off x="3523549" y="369883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34" name="Oval 1_1">
            <a:extLst>
              <a:ext uri="{FF2B5EF4-FFF2-40B4-BE49-F238E27FC236}">
                <a16:creationId xmlns:a16="http://schemas.microsoft.com/office/drawing/2014/main" id="{16BA7E1D-395A-43A9-9C54-844CE1E1638F}"/>
              </a:ext>
            </a:extLst>
          </p:cNvPr>
          <p:cNvSpPr/>
          <p:nvPr/>
        </p:nvSpPr>
        <p:spPr>
          <a:xfrm>
            <a:off x="3504069" y="3521791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35" name="Oval 1_1">
            <a:extLst>
              <a:ext uri="{FF2B5EF4-FFF2-40B4-BE49-F238E27FC236}">
                <a16:creationId xmlns:a16="http://schemas.microsoft.com/office/drawing/2014/main" id="{29F4E686-E56A-4556-B4B4-E577684002EC}"/>
              </a:ext>
            </a:extLst>
          </p:cNvPr>
          <p:cNvSpPr/>
          <p:nvPr/>
        </p:nvSpPr>
        <p:spPr>
          <a:xfrm>
            <a:off x="3497564" y="334379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36" name="Oval 1_1">
            <a:extLst>
              <a:ext uri="{FF2B5EF4-FFF2-40B4-BE49-F238E27FC236}">
                <a16:creationId xmlns:a16="http://schemas.microsoft.com/office/drawing/2014/main" id="{E6C1CDC6-AEC5-46CE-AEAB-ABB1D757D09F}"/>
              </a:ext>
            </a:extLst>
          </p:cNvPr>
          <p:cNvSpPr/>
          <p:nvPr/>
        </p:nvSpPr>
        <p:spPr>
          <a:xfrm>
            <a:off x="3504069" y="316580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37" name="Oval 1_1">
            <a:extLst>
              <a:ext uri="{FF2B5EF4-FFF2-40B4-BE49-F238E27FC236}">
                <a16:creationId xmlns:a16="http://schemas.microsoft.com/office/drawing/2014/main" id="{D4568CBF-DEC4-47FD-A3E9-93FE2F86ADD5}"/>
              </a:ext>
            </a:extLst>
          </p:cNvPr>
          <p:cNvSpPr/>
          <p:nvPr/>
        </p:nvSpPr>
        <p:spPr>
          <a:xfrm>
            <a:off x="3523549" y="2988765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38" name="Oval 1_1">
            <a:extLst>
              <a:ext uri="{FF2B5EF4-FFF2-40B4-BE49-F238E27FC236}">
                <a16:creationId xmlns:a16="http://schemas.microsoft.com/office/drawing/2014/main" id="{6B980FA4-4C31-4D8B-BEDC-2EDAB222479A}"/>
              </a:ext>
            </a:extLst>
          </p:cNvPr>
          <p:cNvSpPr/>
          <p:nvPr/>
        </p:nvSpPr>
        <p:spPr>
          <a:xfrm>
            <a:off x="3555901" y="281361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39" name="Oval 1_1">
            <a:extLst>
              <a:ext uri="{FF2B5EF4-FFF2-40B4-BE49-F238E27FC236}">
                <a16:creationId xmlns:a16="http://schemas.microsoft.com/office/drawing/2014/main" id="{038B6E4B-BF0C-401F-B7FB-E46E415FF272}"/>
              </a:ext>
            </a:extLst>
          </p:cNvPr>
          <p:cNvSpPr/>
          <p:nvPr/>
        </p:nvSpPr>
        <p:spPr>
          <a:xfrm>
            <a:off x="3600951" y="264129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40" name="Oval 1_1">
            <a:extLst>
              <a:ext uri="{FF2B5EF4-FFF2-40B4-BE49-F238E27FC236}">
                <a16:creationId xmlns:a16="http://schemas.microsoft.com/office/drawing/2014/main" id="{FBB5CDF4-B80F-4292-9F64-6448F8888512}"/>
              </a:ext>
            </a:extLst>
          </p:cNvPr>
          <p:cNvSpPr/>
          <p:nvPr/>
        </p:nvSpPr>
        <p:spPr>
          <a:xfrm>
            <a:off x="3658459" y="247272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41" name="Oval 1_1">
            <a:extLst>
              <a:ext uri="{FF2B5EF4-FFF2-40B4-BE49-F238E27FC236}">
                <a16:creationId xmlns:a16="http://schemas.microsoft.com/office/drawing/2014/main" id="{62E8ADD7-CF42-4579-86A7-D941668F7DBB}"/>
              </a:ext>
            </a:extLst>
          </p:cNvPr>
          <p:cNvSpPr/>
          <p:nvPr/>
        </p:nvSpPr>
        <p:spPr>
          <a:xfrm>
            <a:off x="3728119" y="2308804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42" name="Oval 1_1">
            <a:extLst>
              <a:ext uri="{FF2B5EF4-FFF2-40B4-BE49-F238E27FC236}">
                <a16:creationId xmlns:a16="http://schemas.microsoft.com/office/drawing/2014/main" id="{BEB1B9F2-242D-46F1-B47C-E06DEB4DB29F}"/>
              </a:ext>
            </a:extLst>
          </p:cNvPr>
          <p:cNvSpPr/>
          <p:nvPr/>
        </p:nvSpPr>
        <p:spPr>
          <a:xfrm>
            <a:off x="3809559" y="215040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43" name="Oval 1_1">
            <a:extLst>
              <a:ext uri="{FF2B5EF4-FFF2-40B4-BE49-F238E27FC236}">
                <a16:creationId xmlns:a16="http://schemas.microsoft.com/office/drawing/2014/main" id="{1F733A46-988B-455A-9070-F69BEF5E7817}"/>
              </a:ext>
            </a:extLst>
          </p:cNvPr>
          <p:cNvSpPr/>
          <p:nvPr/>
        </p:nvSpPr>
        <p:spPr>
          <a:xfrm>
            <a:off x="3902344" y="199836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44" name="Oval 1_1">
            <a:extLst>
              <a:ext uri="{FF2B5EF4-FFF2-40B4-BE49-F238E27FC236}">
                <a16:creationId xmlns:a16="http://schemas.microsoft.com/office/drawing/2014/main" id="{6C35A70D-4B9E-46EF-A63A-CF82EC945B99}"/>
              </a:ext>
            </a:extLst>
          </p:cNvPr>
          <p:cNvSpPr/>
          <p:nvPr/>
        </p:nvSpPr>
        <p:spPr>
          <a:xfrm>
            <a:off x="4005979" y="185351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45" name="Oval 1_1">
            <a:extLst>
              <a:ext uri="{FF2B5EF4-FFF2-40B4-BE49-F238E27FC236}">
                <a16:creationId xmlns:a16="http://schemas.microsoft.com/office/drawing/2014/main" id="{D1EE2C54-8B4D-44A0-A577-3482661E19C6}"/>
              </a:ext>
            </a:extLst>
          </p:cNvPr>
          <p:cNvSpPr/>
          <p:nvPr/>
        </p:nvSpPr>
        <p:spPr>
          <a:xfrm>
            <a:off x="4119912" y="1716609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46" name="Oval 1_1">
            <a:extLst>
              <a:ext uri="{FF2B5EF4-FFF2-40B4-BE49-F238E27FC236}">
                <a16:creationId xmlns:a16="http://schemas.microsoft.com/office/drawing/2014/main" id="{1D6E2155-4A23-4618-9407-E14ED811F339}"/>
              </a:ext>
            </a:extLst>
          </p:cNvPr>
          <p:cNvSpPr/>
          <p:nvPr/>
        </p:nvSpPr>
        <p:spPr>
          <a:xfrm>
            <a:off x="4243533" y="158838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47" name="Oval 1_1">
            <a:extLst>
              <a:ext uri="{FF2B5EF4-FFF2-40B4-BE49-F238E27FC236}">
                <a16:creationId xmlns:a16="http://schemas.microsoft.com/office/drawing/2014/main" id="{06D6D9CD-BBAE-4821-843C-CAF12ADFAB1D}"/>
              </a:ext>
            </a:extLst>
          </p:cNvPr>
          <p:cNvSpPr/>
          <p:nvPr/>
        </p:nvSpPr>
        <p:spPr>
          <a:xfrm>
            <a:off x="4376185" y="146953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48" name="Oval 1_1">
            <a:extLst>
              <a:ext uri="{FF2B5EF4-FFF2-40B4-BE49-F238E27FC236}">
                <a16:creationId xmlns:a16="http://schemas.microsoft.com/office/drawing/2014/main" id="{344F2128-5D5C-4B32-8F49-7D7C428A4A32}"/>
              </a:ext>
            </a:extLst>
          </p:cNvPr>
          <p:cNvSpPr/>
          <p:nvPr/>
        </p:nvSpPr>
        <p:spPr>
          <a:xfrm>
            <a:off x="4517159" y="1360673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49" name="Oval 1_1">
            <a:extLst>
              <a:ext uri="{FF2B5EF4-FFF2-40B4-BE49-F238E27FC236}">
                <a16:creationId xmlns:a16="http://schemas.microsoft.com/office/drawing/2014/main" id="{A056B76C-84A4-423D-A784-8EE0E7F76BD6}"/>
              </a:ext>
            </a:extLst>
          </p:cNvPr>
          <p:cNvSpPr/>
          <p:nvPr/>
        </p:nvSpPr>
        <p:spPr>
          <a:xfrm>
            <a:off x="4665703" y="1262398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0" name="Oval 1_1">
            <a:extLst>
              <a:ext uri="{FF2B5EF4-FFF2-40B4-BE49-F238E27FC236}">
                <a16:creationId xmlns:a16="http://schemas.microsoft.com/office/drawing/2014/main" id="{4FD01143-613E-47FD-9014-CF1E2C69BAA4}"/>
              </a:ext>
            </a:extLst>
          </p:cNvPr>
          <p:cNvSpPr/>
          <p:nvPr/>
        </p:nvSpPr>
        <p:spPr>
          <a:xfrm>
            <a:off x="4821024" y="117522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1" name="Oval 1_1">
            <a:extLst>
              <a:ext uri="{FF2B5EF4-FFF2-40B4-BE49-F238E27FC236}">
                <a16:creationId xmlns:a16="http://schemas.microsoft.com/office/drawing/2014/main" id="{DB85C6E5-EC99-4BB5-A126-925E7B1CF7AB}"/>
              </a:ext>
            </a:extLst>
          </p:cNvPr>
          <p:cNvSpPr/>
          <p:nvPr/>
        </p:nvSpPr>
        <p:spPr>
          <a:xfrm>
            <a:off x="4982294" y="109962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2" name="Oval 1_1">
            <a:extLst>
              <a:ext uri="{FF2B5EF4-FFF2-40B4-BE49-F238E27FC236}">
                <a16:creationId xmlns:a16="http://schemas.microsoft.com/office/drawing/2014/main" id="{54C9F9B3-F2E4-43D6-9F98-50E696E2060C}"/>
              </a:ext>
            </a:extLst>
          </p:cNvPr>
          <p:cNvSpPr/>
          <p:nvPr/>
        </p:nvSpPr>
        <p:spPr>
          <a:xfrm>
            <a:off x="5148652" y="103600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3" name="Oval 1_1">
            <a:extLst>
              <a:ext uri="{FF2B5EF4-FFF2-40B4-BE49-F238E27FC236}">
                <a16:creationId xmlns:a16="http://schemas.microsoft.com/office/drawing/2014/main" id="{31FD3D91-354B-4C38-B2F0-852E13DA57A2}"/>
              </a:ext>
            </a:extLst>
          </p:cNvPr>
          <p:cNvSpPr/>
          <p:nvPr/>
        </p:nvSpPr>
        <p:spPr>
          <a:xfrm>
            <a:off x="5319211" y="98468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4" name="Oval 1_1">
            <a:extLst>
              <a:ext uri="{FF2B5EF4-FFF2-40B4-BE49-F238E27FC236}">
                <a16:creationId xmlns:a16="http://schemas.microsoft.com/office/drawing/2014/main" id="{A1454951-11E6-44FC-80B2-E875EB7C1411}"/>
              </a:ext>
            </a:extLst>
          </p:cNvPr>
          <p:cNvSpPr/>
          <p:nvPr/>
        </p:nvSpPr>
        <p:spPr>
          <a:xfrm>
            <a:off x="5493061" y="94596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5" name="Oval 1_1">
            <a:extLst>
              <a:ext uri="{FF2B5EF4-FFF2-40B4-BE49-F238E27FC236}">
                <a16:creationId xmlns:a16="http://schemas.microsoft.com/office/drawing/2014/main" id="{4E7EB1CA-881B-429F-A716-0DA2228302F4}"/>
              </a:ext>
            </a:extLst>
          </p:cNvPr>
          <p:cNvSpPr/>
          <p:nvPr/>
        </p:nvSpPr>
        <p:spPr>
          <a:xfrm>
            <a:off x="5669273" y="92002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6" name="Oval 1_1">
            <a:extLst>
              <a:ext uri="{FF2B5EF4-FFF2-40B4-BE49-F238E27FC236}">
                <a16:creationId xmlns:a16="http://schemas.microsoft.com/office/drawing/2014/main" id="{0CE11363-598F-497B-BCDA-C845D3303C53}"/>
              </a:ext>
            </a:extLst>
          </p:cNvPr>
          <p:cNvSpPr/>
          <p:nvPr/>
        </p:nvSpPr>
        <p:spPr>
          <a:xfrm>
            <a:off x="5846909" y="90702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7" name="Oval 1_1">
            <a:extLst>
              <a:ext uri="{FF2B5EF4-FFF2-40B4-BE49-F238E27FC236}">
                <a16:creationId xmlns:a16="http://schemas.microsoft.com/office/drawing/2014/main" id="{26B0604F-24B3-4DC7-92F5-34C721F2E502}"/>
              </a:ext>
            </a:extLst>
          </p:cNvPr>
          <p:cNvSpPr/>
          <p:nvPr/>
        </p:nvSpPr>
        <p:spPr>
          <a:xfrm>
            <a:off x="6025019" y="907026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8" name="Oval 1_1">
            <a:extLst>
              <a:ext uri="{FF2B5EF4-FFF2-40B4-BE49-F238E27FC236}">
                <a16:creationId xmlns:a16="http://schemas.microsoft.com/office/drawing/2014/main" id="{7A5243EA-6836-4BD7-AB32-DFEE6FFF7D45}"/>
              </a:ext>
            </a:extLst>
          </p:cNvPr>
          <p:cNvSpPr/>
          <p:nvPr/>
        </p:nvSpPr>
        <p:spPr>
          <a:xfrm>
            <a:off x="6202655" y="920027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9" name="Oval 1_1">
            <a:extLst>
              <a:ext uri="{FF2B5EF4-FFF2-40B4-BE49-F238E27FC236}">
                <a16:creationId xmlns:a16="http://schemas.microsoft.com/office/drawing/2014/main" id="{4326BD4C-6700-46CB-BDE4-B63612E889FB}"/>
              </a:ext>
            </a:extLst>
          </p:cNvPr>
          <p:cNvSpPr/>
          <p:nvPr/>
        </p:nvSpPr>
        <p:spPr>
          <a:xfrm>
            <a:off x="6378867" y="945960"/>
            <a:ext cx="111465" cy="1114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46E54096-54AD-4259-B305-CAB65E851620}"/>
              </a:ext>
            </a:extLst>
          </p:cNvPr>
          <p:cNvSpPr txBox="1"/>
          <p:nvPr/>
        </p:nvSpPr>
        <p:spPr>
          <a:xfrm>
            <a:off x="5237637" y="2952538"/>
            <a:ext cx="1469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If I'm a circle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590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30">
        <p159:morph option="byChar"/>
      </p:transition>
    </mc:Choice>
    <mc:Fallback xmlns="">
      <p:transition advClick="0" advTm="3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72A0F42-2C86-4FFC-9626-D9DD9580244A}"/>
              </a:ext>
            </a:extLst>
          </p:cNvPr>
          <p:cNvSpPr/>
          <p:nvPr/>
        </p:nvSpPr>
        <p:spPr>
          <a:xfrm>
            <a:off x="3513570" y="929127"/>
            <a:ext cx="4956808" cy="4956808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D1863A-54B6-48E8-AC25-4C961A3FC3CA}"/>
              </a:ext>
            </a:extLst>
          </p:cNvPr>
          <p:cNvSpPr txBox="1"/>
          <p:nvPr/>
        </p:nvSpPr>
        <p:spPr>
          <a:xfrm>
            <a:off x="5237637" y="2952538"/>
            <a:ext cx="1469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If I'm a circle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9D9C8F-AC62-4067-862D-BA09EEAACB66}"/>
              </a:ext>
            </a:extLst>
          </p:cNvPr>
          <p:cNvSpPr txBox="1"/>
          <p:nvPr/>
        </p:nvSpPr>
        <p:spPr>
          <a:xfrm>
            <a:off x="4727950" y="3433037"/>
            <a:ext cx="2528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Then I will give you my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62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50">
        <p:fade/>
      </p:transition>
    </mc:Choice>
    <mc:Fallback xmlns="">
      <p:transition advClick="0" advTm="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72A0F42-2C86-4FFC-9626-D9DD9580244A}"/>
              </a:ext>
            </a:extLst>
          </p:cNvPr>
          <p:cNvSpPr/>
          <p:nvPr/>
        </p:nvSpPr>
        <p:spPr>
          <a:xfrm>
            <a:off x="3513570" y="929127"/>
            <a:ext cx="4956808" cy="4956808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4BF0AB1-EB9F-42C1-8C35-692B65F5BB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CA8E891-117E-4807-97E6-086693184CB3}"/>
              </a:ext>
            </a:extLst>
          </p:cNvPr>
          <p:cNvGrpSpPr/>
          <p:nvPr/>
        </p:nvGrpSpPr>
        <p:grpSpPr>
          <a:xfrm>
            <a:off x="8470378" y="3075057"/>
            <a:ext cx="22933475" cy="707886"/>
            <a:chOff x="2580301" y="3075057"/>
            <a:chExt cx="22933475" cy="70788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9281D13-7048-4029-B185-CCDB90AC9F3D}"/>
                </a:ext>
              </a:extLst>
            </p:cNvPr>
            <p:cNvSpPr txBox="1"/>
            <p:nvPr/>
          </p:nvSpPr>
          <p:spPr>
            <a:xfrm>
              <a:off x="2580301" y="3075057"/>
              <a:ext cx="9332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spc="6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π=</a:t>
              </a:r>
              <a:endParaRPr lang="zh-CN" altLang="en-US" sz="40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89BF837-426A-4A6D-9DB5-E188538FED85}"/>
                </a:ext>
              </a:extLst>
            </p:cNvPr>
            <p:cNvSpPr txBox="1"/>
            <p:nvPr/>
          </p:nvSpPr>
          <p:spPr>
            <a:xfrm>
              <a:off x="3348734" y="3167390"/>
              <a:ext cx="2216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0" i="0" spc="600" dirty="0">
                  <a:solidFill>
                    <a:schemeClr val="bg1"/>
                  </a:solidFill>
                  <a:effectLst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3.14159265358979323846264338327950288419716939937510582097494459230781640628620899</a:t>
              </a:r>
              <a:endParaRPr lang="zh-CN" altLang="en-US" sz="28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0300C4FB-3A8F-4610-B720-A3A272EB4990}"/>
              </a:ext>
            </a:extLst>
          </p:cNvPr>
          <p:cNvSpPr txBox="1"/>
          <p:nvPr/>
        </p:nvSpPr>
        <p:spPr>
          <a:xfrm>
            <a:off x="4947288" y="3938851"/>
            <a:ext cx="2089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CIRCUMFERENCE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051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00">
        <p:fade/>
      </p:transition>
    </mc:Choice>
    <mc:Fallback xmlns="">
      <p:transition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48000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167E-6 0 L -1.5517 0 " pathEditMode="relative" rAng="0" ptsTypes="AA">
                                      <p:cBhvr>
                                        <p:cTn id="8" dur="1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59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5848997-A9A3-4AFE-AADA-57F47B4DC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149" y="-743324"/>
            <a:ext cx="20837840" cy="9873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BF76A3D-EDF8-4EFB-AF57-D2BEA701AAC3}"/>
              </a:ext>
            </a:extLst>
          </p:cNvPr>
          <p:cNvSpPr txBox="1"/>
          <p:nvPr/>
        </p:nvSpPr>
        <p:spPr>
          <a:xfrm>
            <a:off x="7297204" y="2165683"/>
            <a:ext cx="2389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If I'm a sine wave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55B3AF6-5A49-4884-8C2A-D0DE2AEC8B82}"/>
              </a:ext>
            </a:extLst>
          </p:cNvPr>
          <p:cNvCxnSpPr>
            <a:cxnSpLocks/>
          </p:cNvCxnSpPr>
          <p:nvPr/>
        </p:nvCxnSpPr>
        <p:spPr>
          <a:xfrm>
            <a:off x="-2463134" y="5319158"/>
            <a:ext cx="1974756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E186F54-22CC-4B9E-B4C1-E0FEB13A1D5E}"/>
              </a:ext>
            </a:extLst>
          </p:cNvPr>
          <p:cNvCxnSpPr>
            <a:cxnSpLocks/>
          </p:cNvCxnSpPr>
          <p:nvPr/>
        </p:nvCxnSpPr>
        <p:spPr>
          <a:xfrm>
            <a:off x="-1780744" y="2535015"/>
            <a:ext cx="1974756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108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500">
        <p159:morph option="byObject"/>
      </p:transition>
    </mc:Choice>
    <mc:Fallback xmlns="">
      <p:transition spd="med"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92 0.00139 L -0.41328 -0.01041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760" y="-6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89116F-55FF-4957-9EE3-95D366785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2154" y="-756974"/>
            <a:ext cx="20837840" cy="9873200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12FB2FA-F4D5-4157-B11F-219DA9CB3F2F}"/>
              </a:ext>
            </a:extLst>
          </p:cNvPr>
          <p:cNvCxnSpPr>
            <a:cxnSpLocks/>
          </p:cNvCxnSpPr>
          <p:nvPr/>
        </p:nvCxnSpPr>
        <p:spPr>
          <a:xfrm>
            <a:off x="-2137691" y="2539305"/>
            <a:ext cx="1796448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192CEA-7F33-42E1-BE61-F3C548943BDA}"/>
              </a:ext>
            </a:extLst>
          </p:cNvPr>
          <p:cNvCxnSpPr>
            <a:cxnSpLocks/>
          </p:cNvCxnSpPr>
          <p:nvPr/>
        </p:nvCxnSpPr>
        <p:spPr>
          <a:xfrm>
            <a:off x="-2313008" y="5319157"/>
            <a:ext cx="1974756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00C668F-A5ED-4D01-9180-0F14335F53F4}"/>
              </a:ext>
            </a:extLst>
          </p:cNvPr>
          <p:cNvSpPr txBox="1"/>
          <p:nvPr/>
        </p:nvSpPr>
        <p:spPr>
          <a:xfrm>
            <a:off x="6844553" y="2190034"/>
            <a:ext cx="5347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spc="3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Then you can sit on all my </a:t>
            </a:r>
            <a:r>
              <a:rPr lang="en-US" altLang="zh-CN" b="0" i="1" spc="3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Tan</a:t>
            </a:r>
            <a:r>
              <a:rPr lang="en-US" altLang="zh-CN" b="0" i="0" spc="3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gents</a:t>
            </a:r>
            <a:endParaRPr lang="zh-CN" altLang="en-US" spc="3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469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300">
        <p159:morph option="byChar"/>
      </p:transition>
    </mc:Choice>
    <mc:Fallback xmlns="">
      <p:transition advClick="0" advTm="13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00C668F-A5ED-4D01-9180-0F14335F53F4}"/>
              </a:ext>
            </a:extLst>
          </p:cNvPr>
          <p:cNvSpPr txBox="1"/>
          <p:nvPr/>
        </p:nvSpPr>
        <p:spPr>
          <a:xfrm>
            <a:off x="300317" y="388128"/>
            <a:ext cx="5347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spc="3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If I approach infinity</a:t>
            </a:r>
            <a:endParaRPr lang="zh-CN" altLang="en-US" spc="3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弧形 1">
            <a:extLst>
              <a:ext uri="{FF2B5EF4-FFF2-40B4-BE49-F238E27FC236}">
                <a16:creationId xmlns:a16="http://schemas.microsoft.com/office/drawing/2014/main" id="{E482E8EB-DF89-4CD6-81AD-8B080A3CA1BA}"/>
              </a:ext>
            </a:extLst>
          </p:cNvPr>
          <p:cNvSpPr/>
          <p:nvPr/>
        </p:nvSpPr>
        <p:spPr>
          <a:xfrm rot="6045964">
            <a:off x="-2911526" y="-4094631"/>
            <a:ext cx="11771133" cy="11771133"/>
          </a:xfrm>
          <a:prstGeom prst="arc">
            <a:avLst>
              <a:gd name="adj1" fmla="val 16711092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AE41EB3-2352-46B8-9E9B-82A5ABFE9179}"/>
              </a:ext>
            </a:extLst>
          </p:cNvPr>
          <p:cNvCxnSpPr/>
          <p:nvPr/>
        </p:nvCxnSpPr>
        <p:spPr>
          <a:xfrm>
            <a:off x="8954168" y="-152400"/>
            <a:ext cx="0" cy="733313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681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800">
        <p159:morph option="byChar"/>
      </p:transition>
    </mc:Choice>
    <mc:Fallback>
      <p:transition advClick="0" advTm="8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C53635B-AA94-4DA5-93BA-48E146BADEB4}"/>
              </a:ext>
            </a:extLst>
          </p:cNvPr>
          <p:cNvSpPr txBox="1"/>
          <p:nvPr/>
        </p:nvSpPr>
        <p:spPr>
          <a:xfrm>
            <a:off x="4240556" y="3105834"/>
            <a:ext cx="371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0" i="0" spc="60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PROTECTION</a:t>
            </a:r>
            <a:endParaRPr lang="zh-CN" altLang="en-US" sz="3600" spc="6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399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90">
        <p159:morph option="byObject"/>
      </p:transition>
    </mc:Choice>
    <mc:Fallback xmlns="">
      <p:transition advClick="0" advTm="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00C668F-A5ED-4D01-9180-0F14335F53F4}"/>
              </a:ext>
            </a:extLst>
          </p:cNvPr>
          <p:cNvSpPr txBox="1"/>
          <p:nvPr/>
        </p:nvSpPr>
        <p:spPr>
          <a:xfrm>
            <a:off x="300317" y="388128"/>
            <a:ext cx="5347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spc="3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Then you can be my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AE41EB3-2352-46B8-9E9B-82A5ABFE9179}"/>
              </a:ext>
            </a:extLst>
          </p:cNvPr>
          <p:cNvCxnSpPr/>
          <p:nvPr/>
        </p:nvCxnSpPr>
        <p:spPr>
          <a:xfrm>
            <a:off x="8954168" y="-152400"/>
            <a:ext cx="0" cy="733313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弧形 4">
            <a:extLst>
              <a:ext uri="{FF2B5EF4-FFF2-40B4-BE49-F238E27FC236}">
                <a16:creationId xmlns:a16="http://schemas.microsoft.com/office/drawing/2014/main" id="{3DD39D07-39DC-48F8-8920-9E71A90DD930}"/>
              </a:ext>
            </a:extLst>
          </p:cNvPr>
          <p:cNvSpPr/>
          <p:nvPr/>
        </p:nvSpPr>
        <p:spPr>
          <a:xfrm rot="5400000">
            <a:off x="-2911526" y="-4094631"/>
            <a:ext cx="11771133" cy="11771133"/>
          </a:xfrm>
          <a:prstGeom prst="arc">
            <a:avLst>
              <a:gd name="adj1" fmla="val 16711092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101309-E4B6-4DEE-9016-3E2BFB6218D1}"/>
              </a:ext>
            </a:extLst>
          </p:cNvPr>
          <p:cNvSpPr txBox="1"/>
          <p:nvPr/>
        </p:nvSpPr>
        <p:spPr>
          <a:xfrm>
            <a:off x="300317" y="75746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spc="3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LIMITATIONS</a:t>
            </a:r>
            <a:endParaRPr lang="zh-CN" altLang="en-US" sz="2400" spc="3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2289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2000">
        <p159:morph option="byChar"/>
      </p:transition>
    </mc:Choice>
    <mc:Fallback>
      <p:transition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00C668F-A5ED-4D01-9180-0F14335F53F4}"/>
              </a:ext>
            </a:extLst>
          </p:cNvPr>
          <p:cNvSpPr txBox="1"/>
          <p:nvPr/>
        </p:nvSpPr>
        <p:spPr>
          <a:xfrm>
            <a:off x="3418402" y="2420128"/>
            <a:ext cx="5347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spc="3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Switch my current</a:t>
            </a:r>
            <a:endParaRPr lang="zh-CN" altLang="en-US" spc="3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AA20BF-0DE9-4A0F-BBFE-DA1D5A71CB94}"/>
              </a:ext>
            </a:extLst>
          </p:cNvPr>
          <p:cNvSpPr txBox="1"/>
          <p:nvPr/>
        </p:nvSpPr>
        <p:spPr>
          <a:xfrm>
            <a:off x="4984377" y="3621742"/>
            <a:ext cx="61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600" dirty="0">
                <a:solidFill>
                  <a:srgbClr val="92D05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AC</a:t>
            </a:r>
            <a:endParaRPr lang="zh-CN" altLang="en-US" spc="600" dirty="0">
              <a:solidFill>
                <a:srgbClr val="92D05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DE45ED-279B-46C2-B60C-F634215F5F46}"/>
              </a:ext>
            </a:extLst>
          </p:cNvPr>
          <p:cNvSpPr txBox="1"/>
          <p:nvPr/>
        </p:nvSpPr>
        <p:spPr>
          <a:xfrm>
            <a:off x="6591110" y="362174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DC</a:t>
            </a:r>
            <a:endParaRPr lang="zh-CN" altLang="en-US" spc="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A1D1C20-E936-4AF3-9B28-FF2EA37B7196}"/>
              </a:ext>
            </a:extLst>
          </p:cNvPr>
          <p:cNvSpPr/>
          <p:nvPr/>
        </p:nvSpPr>
        <p:spPr>
          <a:xfrm>
            <a:off x="5852607" y="3563016"/>
            <a:ext cx="486783" cy="486783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0B9D1CB8-9E01-4A6A-8AE5-829DE7CF8D28}"/>
              </a:ext>
            </a:extLst>
          </p:cNvPr>
          <p:cNvSpPr/>
          <p:nvPr/>
        </p:nvSpPr>
        <p:spPr>
          <a:xfrm>
            <a:off x="5848735" y="3683000"/>
            <a:ext cx="486783" cy="218248"/>
          </a:xfrm>
          <a:custGeom>
            <a:avLst/>
            <a:gdLst>
              <a:gd name="connsiteX0" fmla="*/ 0 w 980818"/>
              <a:gd name="connsiteY0" fmla="*/ 270364 h 363526"/>
              <a:gd name="connsiteX1" fmla="*/ 360680 w 980818"/>
              <a:gd name="connsiteY1" fmla="*/ 1124 h 363526"/>
              <a:gd name="connsiteX2" fmla="*/ 604520 w 980818"/>
              <a:gd name="connsiteY2" fmla="*/ 361804 h 363526"/>
              <a:gd name="connsiteX3" fmla="*/ 929640 w 980818"/>
              <a:gd name="connsiteY3" fmla="*/ 138284 h 363526"/>
              <a:gd name="connsiteX4" fmla="*/ 975360 w 980818"/>
              <a:gd name="connsiteY4" fmla="*/ 153524 h 36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818" h="363526">
                <a:moveTo>
                  <a:pt x="0" y="270364"/>
                </a:moveTo>
                <a:cubicBezTo>
                  <a:pt x="129963" y="128124"/>
                  <a:pt x="259927" y="-14116"/>
                  <a:pt x="360680" y="1124"/>
                </a:cubicBezTo>
                <a:cubicBezTo>
                  <a:pt x="461433" y="16364"/>
                  <a:pt x="509693" y="338944"/>
                  <a:pt x="604520" y="361804"/>
                </a:cubicBezTo>
                <a:cubicBezTo>
                  <a:pt x="699347" y="384664"/>
                  <a:pt x="867833" y="172997"/>
                  <a:pt x="929640" y="138284"/>
                </a:cubicBezTo>
                <a:cubicBezTo>
                  <a:pt x="991447" y="103571"/>
                  <a:pt x="983403" y="128547"/>
                  <a:pt x="975360" y="153524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89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800">
        <p159:morph option="byChar"/>
      </p:transition>
    </mc:Choice>
    <mc:Fallback xmlns="">
      <p:transition advClick="0" advTm="1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00039 0.09306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00C668F-A5ED-4D01-9180-0F14335F53F4}"/>
              </a:ext>
            </a:extLst>
          </p:cNvPr>
          <p:cNvSpPr txBox="1"/>
          <p:nvPr/>
        </p:nvSpPr>
        <p:spPr>
          <a:xfrm>
            <a:off x="3422274" y="2925652"/>
            <a:ext cx="5347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spc="3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Switch my current</a:t>
            </a:r>
            <a:endParaRPr lang="zh-CN" altLang="en-US" spc="3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AA20BF-0DE9-4A0F-BBFE-DA1D5A71CB94}"/>
              </a:ext>
            </a:extLst>
          </p:cNvPr>
          <p:cNvSpPr txBox="1"/>
          <p:nvPr/>
        </p:nvSpPr>
        <p:spPr>
          <a:xfrm>
            <a:off x="4984377" y="3621742"/>
            <a:ext cx="61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AC</a:t>
            </a:r>
            <a:endParaRPr lang="zh-CN" altLang="en-US" spc="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DE45ED-279B-46C2-B60C-F634215F5F46}"/>
              </a:ext>
            </a:extLst>
          </p:cNvPr>
          <p:cNvSpPr txBox="1"/>
          <p:nvPr/>
        </p:nvSpPr>
        <p:spPr>
          <a:xfrm>
            <a:off x="6591110" y="362174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600" dirty="0">
                <a:solidFill>
                  <a:srgbClr val="00B0F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DC</a:t>
            </a:r>
            <a:endParaRPr lang="zh-CN" altLang="en-US" spc="600" dirty="0">
              <a:solidFill>
                <a:srgbClr val="00B0F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A1D1C20-E936-4AF3-9B28-FF2EA37B7196}"/>
              </a:ext>
            </a:extLst>
          </p:cNvPr>
          <p:cNvSpPr/>
          <p:nvPr/>
        </p:nvSpPr>
        <p:spPr>
          <a:xfrm>
            <a:off x="5852607" y="3563016"/>
            <a:ext cx="486783" cy="486783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736B74C-D644-43C3-BA04-516CB2213027}"/>
              </a:ext>
            </a:extLst>
          </p:cNvPr>
          <p:cNvCxnSpPr>
            <a:stCxn id="15" idx="2"/>
            <a:endCxn id="15" idx="6"/>
          </p:cNvCxnSpPr>
          <p:nvPr/>
        </p:nvCxnSpPr>
        <p:spPr>
          <a:xfrm>
            <a:off x="5852607" y="3806408"/>
            <a:ext cx="4867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54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80">
        <p159:morph option="byChar"/>
      </p:transition>
    </mc:Choice>
    <mc:Fallback xmlns="">
      <p:transition advClick="0" advTm="108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BB72CE-5731-4E37-B6C5-79DEF9D4A2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2C4303-EE91-45C9-BE79-E9EC50EA9B66}"/>
              </a:ext>
            </a:extLst>
          </p:cNvPr>
          <p:cNvSpPr txBox="1"/>
          <p:nvPr/>
        </p:nvSpPr>
        <p:spPr>
          <a:xfrm>
            <a:off x="3040380" y="3249414"/>
            <a:ext cx="61010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i="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And then blind my vision</a:t>
            </a:r>
            <a:endParaRPr lang="zh-CN" altLang="en-US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40B3858-1A98-4CF0-A8F7-8918C186242B}"/>
              </a:ext>
            </a:extLst>
          </p:cNvPr>
          <p:cNvGrpSpPr/>
          <p:nvPr/>
        </p:nvGrpSpPr>
        <p:grpSpPr>
          <a:xfrm rot="889117">
            <a:off x="6979921" y="2616235"/>
            <a:ext cx="2694923" cy="825500"/>
            <a:chOff x="5831840" y="1962735"/>
            <a:chExt cx="2694923" cy="82550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36599EE-86DA-46E1-910D-4D7D154355C5}"/>
                </a:ext>
              </a:extLst>
            </p:cNvPr>
            <p:cNvSpPr txBox="1"/>
            <p:nvPr/>
          </p:nvSpPr>
          <p:spPr>
            <a:xfrm>
              <a:off x="6657340" y="2052320"/>
              <a:ext cx="18694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So dizzy</a:t>
              </a:r>
              <a:endParaRPr lang="zh-CN" altLang="en-US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pic>
          <p:nvPicPr>
            <p:cNvPr id="8" name="图形 7" descr="空电池">
              <a:extLst>
                <a:ext uri="{FF2B5EF4-FFF2-40B4-BE49-F238E27FC236}">
                  <a16:creationId xmlns:a16="http://schemas.microsoft.com/office/drawing/2014/main" id="{1CAFB41D-8A3A-438D-B2A2-63064054F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31840" y="1962735"/>
              <a:ext cx="825500" cy="825500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770874A-2EBF-4393-A6F2-71FECEAABDEA}"/>
              </a:ext>
            </a:extLst>
          </p:cNvPr>
          <p:cNvGrpSpPr/>
          <p:nvPr/>
        </p:nvGrpSpPr>
        <p:grpSpPr>
          <a:xfrm rot="20676214">
            <a:off x="2504660" y="1872586"/>
            <a:ext cx="2694923" cy="825500"/>
            <a:chOff x="5831840" y="1962735"/>
            <a:chExt cx="2694923" cy="82550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F3F6F60-378D-4DD2-B7A9-FF80A8DCC854}"/>
                </a:ext>
              </a:extLst>
            </p:cNvPr>
            <p:cNvSpPr txBox="1"/>
            <p:nvPr/>
          </p:nvSpPr>
          <p:spPr>
            <a:xfrm>
              <a:off x="6657340" y="2052320"/>
              <a:ext cx="18694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So dizzy</a:t>
              </a:r>
              <a:endParaRPr lang="zh-CN" altLang="en-US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pic>
          <p:nvPicPr>
            <p:cNvPr id="18" name="图形 17" descr="空电池">
              <a:extLst>
                <a:ext uri="{FF2B5EF4-FFF2-40B4-BE49-F238E27FC236}">
                  <a16:creationId xmlns:a16="http://schemas.microsoft.com/office/drawing/2014/main" id="{0EB9CE0C-A5E6-483D-AE9E-731C418B2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31840" y="1962735"/>
              <a:ext cx="825500" cy="825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612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2050">
        <p159:morph option="byChar"/>
      </p:transition>
    </mc:Choice>
    <mc:Fallback xmlns="">
      <p:transition advClick="0" advTm="2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00052 0.076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8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6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33" tmFilter="0, 0; 0.125,0.2665; 0.25,0.4; 0.375,0.465; 0.5,0.5;  0.625,0.535; 0.75,0.6; 0.875,0.7335; 1,1">
                                          <p:stCondLst>
                                            <p:cond delay="13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" tmFilter="0, 0; 0.125,0.2665; 0.25,0.4; 0.375,0.465; 0.5,0.5;  0.625,0.535; 0.75,0.6; 0.875,0.7335; 1,1">
                                          <p:stCondLst>
                                            <p:cond delay="26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5">
                                          <p:stCondLst>
                                            <p:cond delay="13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33" decel="50000">
                                          <p:stCondLst>
                                            <p:cond delay="13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5">
                                          <p:stCondLst>
                                            <p:cond delay="2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33" decel="50000">
                                          <p:stCondLst>
                                            <p:cond delay="2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5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33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5">
                                          <p:stCondLst>
                                            <p:cond delay="3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33" decel="50000">
                                          <p:stCondLst>
                                            <p:cond delay="36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00C668F-A5ED-4D01-9180-0F14335F53F4}"/>
              </a:ext>
            </a:extLst>
          </p:cNvPr>
          <p:cNvSpPr txBox="1"/>
          <p:nvPr/>
        </p:nvSpPr>
        <p:spPr>
          <a:xfrm>
            <a:off x="3422274" y="2925652"/>
            <a:ext cx="53474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0" i="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Oh we can travel</a:t>
            </a:r>
            <a:endParaRPr lang="zh-CN" altLang="en-US" sz="2800" spc="3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0342FD5D-494A-4C7A-8519-73924D2BA00E}"/>
              </a:ext>
            </a:extLst>
          </p:cNvPr>
          <p:cNvCxnSpPr/>
          <p:nvPr/>
        </p:nvCxnSpPr>
        <p:spPr>
          <a:xfrm>
            <a:off x="1473200" y="4826000"/>
            <a:ext cx="936752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882A68EF-E696-4AB2-9F35-A599977400ED}"/>
              </a:ext>
            </a:extLst>
          </p:cNvPr>
          <p:cNvSpPr/>
          <p:nvPr/>
        </p:nvSpPr>
        <p:spPr>
          <a:xfrm rot="10800000">
            <a:off x="9344660" y="4556766"/>
            <a:ext cx="187960" cy="21110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D9FABD-717A-416B-B7AA-613A0D716DBD}"/>
              </a:ext>
            </a:extLst>
          </p:cNvPr>
          <p:cNvSpPr txBox="1"/>
          <p:nvPr/>
        </p:nvSpPr>
        <p:spPr>
          <a:xfrm>
            <a:off x="9193219" y="422769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AD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E090C70-39DF-41A3-B203-4965AE958981}"/>
              </a:ext>
            </a:extLst>
          </p:cNvPr>
          <p:cNvSpPr txBox="1"/>
          <p:nvPr/>
        </p:nvSpPr>
        <p:spPr>
          <a:xfrm>
            <a:off x="9193219" y="422629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BC</a:t>
            </a:r>
          </a:p>
        </p:txBody>
      </p:sp>
    </p:spTree>
    <p:extLst>
      <p:ext uri="{BB962C8B-B14F-4D97-AF65-F5344CB8AC3E}">
        <p14:creationId xmlns:p14="http://schemas.microsoft.com/office/powerpoint/2010/main" val="289751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3000">
        <p159:morph option="byChar"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106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45833E-6 3.7037E-7 L -0.53477 -0.00093 " pathEditMode="relative" rAng="0" ptsTypes="AA">
                                      <p:cBhvr>
                                        <p:cTn id="15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5" y="-4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45833E-6 2.96296E-6 L -0.53216 2.96296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1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2.29167E-6 4.44444E-6 L -0.53216 4.44444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5" grpId="1" animBg="1"/>
      <p:bldP spid="6" grpId="0"/>
      <p:bldP spid="6" grpId="1"/>
      <p:bldP spid="6" grpId="2"/>
      <p:bldP spid="12" grpId="0"/>
      <p:bldP spid="1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DE41532-55F2-49F5-A3F6-DBE8E38F0CEE}"/>
              </a:ext>
            </a:extLst>
          </p:cNvPr>
          <p:cNvSpPr txBox="1"/>
          <p:nvPr/>
        </p:nvSpPr>
        <p:spPr>
          <a:xfrm>
            <a:off x="3300551" y="2873232"/>
            <a:ext cx="2304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And we can</a:t>
            </a:r>
            <a:endParaRPr lang="zh-CN" altLang="en-US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BC300F-A153-497D-AED8-AB17A5814C0E}"/>
              </a:ext>
            </a:extLst>
          </p:cNvPr>
          <p:cNvSpPr txBox="1"/>
          <p:nvPr/>
        </p:nvSpPr>
        <p:spPr>
          <a:xfrm>
            <a:off x="6587293" y="2820981"/>
            <a:ext cx="2037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Unite</a:t>
            </a:r>
            <a:endParaRPr lang="zh-CN" altLang="en-US" sz="3600" spc="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037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00">
        <p159:morph option="byChar"/>
      </p:transition>
    </mc:Choice>
    <mc:Fallback xmlns="">
      <p:transition advClick="0" advTm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DE41532-55F2-49F5-A3F6-DBE8E38F0CEE}"/>
              </a:ext>
            </a:extLst>
          </p:cNvPr>
          <p:cNvSpPr txBox="1"/>
          <p:nvPr/>
        </p:nvSpPr>
        <p:spPr>
          <a:xfrm>
            <a:off x="4326680" y="2848261"/>
            <a:ext cx="2304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And we can</a:t>
            </a:r>
            <a:endParaRPr lang="zh-CN" altLang="en-US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BC300F-A153-497D-AED8-AB17A5814C0E}"/>
              </a:ext>
            </a:extLst>
          </p:cNvPr>
          <p:cNvSpPr txBox="1"/>
          <p:nvPr/>
        </p:nvSpPr>
        <p:spPr>
          <a:xfrm>
            <a:off x="6630837" y="2817482"/>
            <a:ext cx="2037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spc="-3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Unite</a:t>
            </a:r>
            <a:endParaRPr lang="zh-CN" altLang="en-US" sz="3600" spc="-3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D8C7FE-B6DF-40D2-A341-2691DDDE9334}"/>
              </a:ext>
            </a:extLst>
          </p:cNvPr>
          <p:cNvSpPr txBox="1"/>
          <p:nvPr/>
        </p:nvSpPr>
        <p:spPr>
          <a:xfrm>
            <a:off x="4864733" y="3293421"/>
            <a:ext cx="2462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So deeply</a:t>
            </a:r>
            <a:endParaRPr lang="zh-CN" altLang="en-US" sz="4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5752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50">
        <p159:morph option="byChar"/>
      </p:transition>
    </mc:Choice>
    <mc:Fallback xmlns="">
      <p:transition advClick="0" advTm="1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3.7037E-7 L 1.04167E-6 -0.52893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95833E-6 -3.7037E-7 L -3.95833E-6 -0.53194 " pathEditMode="relative" rAng="0" ptsTypes="AA">
                                      <p:cBhvr>
                                        <p:cTn id="8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5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" presetClass="emph" presetSubtype="0" accel="82000" decel="18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000000" y="9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3" grpId="0"/>
      <p:bldP spid="3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9D8C7FE-B6DF-40D2-A341-2691DDDE9334}"/>
              </a:ext>
            </a:extLst>
          </p:cNvPr>
          <p:cNvSpPr txBox="1"/>
          <p:nvPr/>
        </p:nvSpPr>
        <p:spPr>
          <a:xfrm>
            <a:off x="-3367605" y="706019"/>
            <a:ext cx="2192971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So deeply</a:t>
            </a:r>
            <a:endParaRPr lang="zh-CN" altLang="en-US" sz="30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33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50">
        <p:fade/>
      </p:transition>
    </mc:Choice>
    <mc:Fallback xmlns="">
      <p:transition advClick="0" advTm="1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3333" decel="46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87DDC3AB-867C-46D6-846C-0751F0F09254}"/>
              </a:ext>
            </a:extLst>
          </p:cNvPr>
          <p:cNvSpPr txBox="1"/>
          <p:nvPr/>
        </p:nvSpPr>
        <p:spPr>
          <a:xfrm>
            <a:off x="6667375" y="3067595"/>
            <a:ext cx="2991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STIMULATIONS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E41532-55F2-49F5-A3F6-DBE8E38F0CEE}"/>
              </a:ext>
            </a:extLst>
          </p:cNvPr>
          <p:cNvSpPr txBox="1"/>
          <p:nvPr/>
        </p:nvSpPr>
        <p:spPr>
          <a:xfrm>
            <a:off x="2532909" y="3002280"/>
            <a:ext cx="7126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if I can give you all the STIMULATIONS</a:t>
            </a:r>
            <a:endParaRPr lang="zh-CN" altLang="en-US" sz="32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7" name="图形 6" descr="比心">
            <a:extLst>
              <a:ext uri="{FF2B5EF4-FFF2-40B4-BE49-F238E27FC236}">
                <a16:creationId xmlns:a16="http://schemas.microsoft.com/office/drawing/2014/main" id="{27AD8FC8-A086-4018-9BB5-F33740C78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36632">
            <a:off x="8929780" y="-906483"/>
            <a:ext cx="914400" cy="914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5A68216-3571-4C9E-A253-51B1FA714EAD}"/>
              </a:ext>
            </a:extLst>
          </p:cNvPr>
          <p:cNvSpPr txBox="1"/>
          <p:nvPr/>
        </p:nvSpPr>
        <p:spPr>
          <a:xfrm>
            <a:off x="2531655" y="3002280"/>
            <a:ext cx="1376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if I can</a:t>
            </a:r>
            <a:endParaRPr lang="zh-CN" altLang="en-US" sz="3200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75B293-2619-4903-AE28-F562144A7A05}"/>
              </a:ext>
            </a:extLst>
          </p:cNvPr>
          <p:cNvSpPr txBox="1"/>
          <p:nvPr/>
        </p:nvSpPr>
        <p:spPr>
          <a:xfrm>
            <a:off x="2531655" y="3002279"/>
            <a:ext cx="1376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if I can</a:t>
            </a:r>
            <a:endParaRPr lang="zh-CN" altLang="en-US" sz="3200" dirty="0">
              <a:solidFill>
                <a:schemeClr val="bg1"/>
              </a:solidFill>
              <a:effectLst>
                <a:glow rad="228600">
                  <a:srgbClr val="FF0000">
                    <a:alpha val="40000"/>
                  </a:srgb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462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875E-6 -7.40741E-7 L -0.00078 0.4641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31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CEE7CDC-D209-45D9-B61E-48FB81371813}"/>
              </a:ext>
            </a:extLst>
          </p:cNvPr>
          <p:cNvSpPr txBox="1"/>
          <p:nvPr/>
        </p:nvSpPr>
        <p:spPr>
          <a:xfrm>
            <a:off x="2288670" y="2586000"/>
            <a:ext cx="1832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Then I can</a:t>
            </a:r>
            <a:endParaRPr lang="zh-CN" altLang="en-US" sz="24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25B7B6-BAD0-4909-8E45-39C39BA33A64}"/>
              </a:ext>
            </a:extLst>
          </p:cNvPr>
          <p:cNvSpPr txBox="1"/>
          <p:nvPr/>
        </p:nvSpPr>
        <p:spPr>
          <a:xfrm>
            <a:off x="2297353" y="-346183"/>
            <a:ext cx="1832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Then I can</a:t>
            </a:r>
            <a:endParaRPr lang="zh-CN" altLang="en-US" sz="24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1AAE3D-61DF-41C3-99D3-91E1057276FC}"/>
              </a:ext>
            </a:extLst>
          </p:cNvPr>
          <p:cNvSpPr txBox="1"/>
          <p:nvPr/>
        </p:nvSpPr>
        <p:spPr>
          <a:xfrm>
            <a:off x="12331337" y="2595152"/>
            <a:ext cx="5329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pc="60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Be you only satisfaction</a:t>
            </a:r>
            <a:endParaRPr lang="zh-CN" altLang="en-US" sz="3200" spc="6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6" name="图形 5" descr="骨">
            <a:extLst>
              <a:ext uri="{FF2B5EF4-FFF2-40B4-BE49-F238E27FC236}">
                <a16:creationId xmlns:a16="http://schemas.microsoft.com/office/drawing/2014/main" id="{BE26EE57-4211-4C09-AF22-F68C9866D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5930" y="2442670"/>
            <a:ext cx="757698" cy="757698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3618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500"/>
    </mc:Choice>
    <mc:Fallback xmlns="">
      <p:transition advClick="0" advTm="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66667E-6 -3.33333E-6 L -1.66667E-6 0.43704 " pathEditMode="relative" rAng="0" ptsTypes="AA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6.25E-7 1.85185E-6 L -6.25E-7 0.6331 " pathEditMode="relative" rAng="0" ptsTypes="AA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-4.44444E-6 L -0.6599 0.000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95" y="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C66393-0E00-4072-8957-CFCD9E2474F6}"/>
              </a:ext>
            </a:extLst>
          </p:cNvPr>
          <p:cNvSpPr txBox="1"/>
          <p:nvPr/>
        </p:nvSpPr>
        <p:spPr>
          <a:xfrm>
            <a:off x="3048630" y="5208574"/>
            <a:ext cx="6094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0" i="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Lay down you pieces</a:t>
            </a:r>
            <a:endParaRPr lang="zh-CN" altLang="en-US" sz="20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9679A18-D264-409C-8857-A13447074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034496"/>
              </p:ext>
            </p:extLst>
          </p:nvPr>
        </p:nvGraphicFramePr>
        <p:xfrm>
          <a:off x="4401339" y="1751339"/>
          <a:ext cx="3389322" cy="3355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887">
                  <a:extLst>
                    <a:ext uri="{9D8B030D-6E8A-4147-A177-3AD203B41FA5}">
                      <a16:colId xmlns:a16="http://schemas.microsoft.com/office/drawing/2014/main" val="779818295"/>
                    </a:ext>
                  </a:extLst>
                </a:gridCol>
                <a:gridCol w="564887">
                  <a:extLst>
                    <a:ext uri="{9D8B030D-6E8A-4147-A177-3AD203B41FA5}">
                      <a16:colId xmlns:a16="http://schemas.microsoft.com/office/drawing/2014/main" val="1382334298"/>
                    </a:ext>
                  </a:extLst>
                </a:gridCol>
                <a:gridCol w="564887">
                  <a:extLst>
                    <a:ext uri="{9D8B030D-6E8A-4147-A177-3AD203B41FA5}">
                      <a16:colId xmlns:a16="http://schemas.microsoft.com/office/drawing/2014/main" val="3302125927"/>
                    </a:ext>
                  </a:extLst>
                </a:gridCol>
                <a:gridCol w="564887">
                  <a:extLst>
                    <a:ext uri="{9D8B030D-6E8A-4147-A177-3AD203B41FA5}">
                      <a16:colId xmlns:a16="http://schemas.microsoft.com/office/drawing/2014/main" val="1625871983"/>
                    </a:ext>
                  </a:extLst>
                </a:gridCol>
                <a:gridCol w="564887">
                  <a:extLst>
                    <a:ext uri="{9D8B030D-6E8A-4147-A177-3AD203B41FA5}">
                      <a16:colId xmlns:a16="http://schemas.microsoft.com/office/drawing/2014/main" val="3744710162"/>
                    </a:ext>
                  </a:extLst>
                </a:gridCol>
                <a:gridCol w="564887">
                  <a:extLst>
                    <a:ext uri="{9D8B030D-6E8A-4147-A177-3AD203B41FA5}">
                      <a16:colId xmlns:a16="http://schemas.microsoft.com/office/drawing/2014/main" val="97155674"/>
                    </a:ext>
                  </a:extLst>
                </a:gridCol>
              </a:tblGrid>
              <a:tr h="561416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744646"/>
                  </a:ext>
                </a:extLst>
              </a:tr>
              <a:tr h="558781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754679"/>
                  </a:ext>
                </a:extLst>
              </a:tr>
              <a:tr h="558781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76939"/>
                  </a:ext>
                </a:extLst>
              </a:tr>
              <a:tr h="558781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564146"/>
                  </a:ext>
                </a:extLst>
              </a:tr>
              <a:tr h="558781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836733"/>
                  </a:ext>
                </a:extLst>
              </a:tr>
              <a:tr h="558781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12533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F01E4275-C2FB-4F5E-A62D-3DEC11FB2DB0}"/>
              </a:ext>
            </a:extLst>
          </p:cNvPr>
          <p:cNvSpPr/>
          <p:nvPr/>
        </p:nvSpPr>
        <p:spPr>
          <a:xfrm rot="18900000">
            <a:off x="3498999" y="764485"/>
            <a:ext cx="5194003" cy="51461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7057 0.6636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29" y="3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05328B8-BB91-452A-8E0D-23D2ABD3EBD3}"/>
              </a:ext>
            </a:extLst>
          </p:cNvPr>
          <p:cNvSpPr txBox="1"/>
          <p:nvPr/>
        </p:nvSpPr>
        <p:spPr>
          <a:xfrm>
            <a:off x="3048000" y="3167390"/>
            <a:ext cx="6096000" cy="523220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altLang="zh-CN" sz="2800" b="0" i="0" spc="60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If I can make you happy</a:t>
            </a:r>
            <a:endParaRPr lang="zh-CN" altLang="en-US" sz="2800" spc="6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9" name="图形 8" descr="无填充的笑脸">
            <a:extLst>
              <a:ext uri="{FF2B5EF4-FFF2-40B4-BE49-F238E27FC236}">
                <a16:creationId xmlns:a16="http://schemas.microsoft.com/office/drawing/2014/main" id="{DFADA81E-574F-408F-AB7D-730CFF1D1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9600" y="2971800"/>
            <a:ext cx="914400" cy="914400"/>
          </a:xfrm>
          <a:prstGeom prst="rect">
            <a:avLst/>
          </a:prstGeom>
          <a:effectLst>
            <a:glow rad="101600">
              <a:srgbClr val="FF5050">
                <a:alpha val="40000"/>
              </a:srgbClr>
            </a:glow>
          </a:effectLst>
        </p:spPr>
      </p:pic>
      <p:pic>
        <p:nvPicPr>
          <p:cNvPr id="11" name="图形 10" descr="实心填充的笑脸">
            <a:extLst>
              <a:ext uri="{FF2B5EF4-FFF2-40B4-BE49-F238E27FC236}">
                <a16:creationId xmlns:a16="http://schemas.microsoft.com/office/drawing/2014/main" id="{C156A958-D433-45C9-A541-D3680A5A6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9600" y="2971800"/>
            <a:ext cx="914400" cy="914400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0850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500"/>
    </mc:Choice>
    <mc:Fallback xmlns="">
      <p:transition advClick="0" advTm="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292 0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58DABE2-4251-433A-971F-0230C347A294}"/>
              </a:ext>
            </a:extLst>
          </p:cNvPr>
          <p:cNvSpPr txBox="1"/>
          <p:nvPr/>
        </p:nvSpPr>
        <p:spPr>
          <a:xfrm>
            <a:off x="4616267" y="3198167"/>
            <a:ext cx="2959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60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 will run the</a:t>
            </a:r>
            <a:endParaRPr lang="zh-CN" altLang="en-US" sz="2400" spc="6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CE06ED-E85F-41EA-B79E-7913FB220A25}"/>
              </a:ext>
            </a:extLst>
          </p:cNvPr>
          <p:cNvSpPr txBox="1"/>
          <p:nvPr/>
        </p:nvSpPr>
        <p:spPr>
          <a:xfrm>
            <a:off x="4432916" y="3075056"/>
            <a:ext cx="3141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spc="60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Execution</a:t>
            </a:r>
            <a:endParaRPr lang="zh-CN" altLang="en-US" sz="4000" spc="6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8" name="图形 7" descr="线箭头轻微弯曲">
            <a:extLst>
              <a:ext uri="{FF2B5EF4-FFF2-40B4-BE49-F238E27FC236}">
                <a16:creationId xmlns:a16="http://schemas.microsoft.com/office/drawing/2014/main" id="{6F3CA515-B6CB-4773-9975-A571F449E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498294" y="3169525"/>
            <a:ext cx="518947" cy="518947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7221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92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CCE06ED-E85F-41EA-B79E-7913FB220A25}"/>
              </a:ext>
            </a:extLst>
          </p:cNvPr>
          <p:cNvSpPr txBox="1"/>
          <p:nvPr/>
        </p:nvSpPr>
        <p:spPr>
          <a:xfrm>
            <a:off x="4222953" y="4501411"/>
            <a:ext cx="3746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60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Simulation</a:t>
            </a:r>
            <a:endParaRPr lang="zh-CN" altLang="en-US" sz="4000" spc="6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5" name="图形 4" descr="世界">
            <a:extLst>
              <a:ext uri="{FF2B5EF4-FFF2-40B4-BE49-F238E27FC236}">
                <a16:creationId xmlns:a16="http://schemas.microsoft.com/office/drawing/2014/main" id="{D76A3111-6C94-4224-9868-EA75CE02C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4805" y="2849273"/>
            <a:ext cx="2262377" cy="2262377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A339BC-443E-4457-8E90-C8E64D1EB9FF}"/>
              </a:ext>
            </a:extLst>
          </p:cNvPr>
          <p:cNvSpPr txBox="1"/>
          <p:nvPr/>
        </p:nvSpPr>
        <p:spPr>
          <a:xfrm>
            <a:off x="3047997" y="124495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i="0" dirty="0">
                <a:solidFill>
                  <a:srgbClr val="FFFFFF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Though we are trapped</a:t>
            </a:r>
            <a:endParaRPr lang="zh-CN" altLang="en-US" sz="3200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13EE0F-FF78-4629-9E7F-8FF00EE90568}"/>
              </a:ext>
            </a:extLst>
          </p:cNvPr>
          <p:cNvSpPr txBox="1"/>
          <p:nvPr/>
        </p:nvSpPr>
        <p:spPr>
          <a:xfrm>
            <a:off x="6374674" y="1278004"/>
            <a:ext cx="6096000" cy="523220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In this </a:t>
            </a:r>
            <a:endParaRPr lang="zh-CN" altLang="en-US" sz="28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E5C323-C91E-4963-AFDE-15377924F574}"/>
              </a:ext>
            </a:extLst>
          </p:cNvPr>
          <p:cNvSpPr txBox="1"/>
          <p:nvPr/>
        </p:nvSpPr>
        <p:spPr>
          <a:xfrm>
            <a:off x="7482458" y="1278004"/>
            <a:ext cx="1964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60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Strange</a:t>
            </a:r>
            <a:endParaRPr lang="zh-CN" altLang="en-US" sz="2800" spc="6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2575B6-205D-4DE0-B152-B2411AFF7CAD}"/>
              </a:ext>
            </a:extLst>
          </p:cNvPr>
          <p:cNvSpPr txBox="1"/>
          <p:nvPr/>
        </p:nvSpPr>
        <p:spPr>
          <a:xfrm>
            <a:off x="4406493" y="1648703"/>
            <a:ext cx="33790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spc="60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Strange</a:t>
            </a:r>
            <a:endParaRPr lang="zh-CN" altLang="en-US" sz="6000" spc="6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234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Char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16419 -0.00324 " pathEditMode="relative" rAng="0" ptsTypes="AA">
                                      <p:cBhvr>
                                        <p:cTn id="6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6" y="-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"/>
                            </p:stCondLst>
                            <p:childTnLst>
                              <p:par>
                                <p:cTn id="3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0747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  <p:bldP spid="9" grpId="0"/>
      <p:bldP spid="9" grpId="1"/>
      <p:bldP spid="10" grpId="0"/>
      <p:bldP spid="10" grpId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FABCC0-25FA-42FD-B177-3C4AD5D804F5}"/>
              </a:ext>
            </a:extLst>
          </p:cNvPr>
          <p:cNvSpPr txBox="1"/>
          <p:nvPr/>
        </p:nvSpPr>
        <p:spPr>
          <a:xfrm>
            <a:off x="1174440" y="4226563"/>
            <a:ext cx="6096000" cy="523220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altLang="zh-CN" sz="2800" b="0" i="0" spc="60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If I'm an eggplant</a:t>
            </a:r>
            <a:endParaRPr lang="zh-CN" altLang="en-US" sz="2800" spc="6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0BAAD6-2222-49A8-BE3E-7FA230DA7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267" y="3976408"/>
            <a:ext cx="1028700" cy="102870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E7AEBC-4201-47FF-90D8-E38DC6D768CA}"/>
              </a:ext>
            </a:extLst>
          </p:cNvPr>
          <p:cNvSpPr txBox="1"/>
          <p:nvPr/>
        </p:nvSpPr>
        <p:spPr>
          <a:xfrm>
            <a:off x="5440680" y="985520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HO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091E406-292E-4360-84E1-2D54A8F8D659}"/>
              </a:ext>
            </a:extLst>
          </p:cNvPr>
          <p:cNvCxnSpPr/>
          <p:nvPr/>
        </p:nvCxnSpPr>
        <p:spPr>
          <a:xfrm>
            <a:off x="5897880" y="1300480"/>
            <a:ext cx="304800" cy="3048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六边形 16">
            <a:extLst>
              <a:ext uri="{FF2B5EF4-FFF2-40B4-BE49-F238E27FC236}">
                <a16:creationId xmlns:a16="http://schemas.microsoft.com/office/drawing/2014/main" id="{93EF1EDB-1276-4F97-B6B2-0A9F0663E8A9}"/>
              </a:ext>
            </a:extLst>
          </p:cNvPr>
          <p:cNvSpPr/>
          <p:nvPr/>
        </p:nvSpPr>
        <p:spPr>
          <a:xfrm rot="1884309">
            <a:off x="6137394" y="1446291"/>
            <a:ext cx="968168" cy="834628"/>
          </a:xfrm>
          <a:prstGeom prst="hexagon">
            <a:avLst>
              <a:gd name="adj" fmla="val 29992"/>
              <a:gd name="vf" fmla="val 11547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C572309-DEA6-4DE9-B55D-5DC47DD859E1}"/>
              </a:ext>
            </a:extLst>
          </p:cNvPr>
          <p:cNvCxnSpPr/>
          <p:nvPr/>
        </p:nvCxnSpPr>
        <p:spPr>
          <a:xfrm>
            <a:off x="6248400" y="1656595"/>
            <a:ext cx="0" cy="37592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52CB3EE-012A-419E-94D0-17FD52AC3D36}"/>
              </a:ext>
            </a:extLst>
          </p:cNvPr>
          <p:cNvCxnSpPr>
            <a:cxnSpLocks/>
          </p:cNvCxnSpPr>
          <p:nvPr/>
        </p:nvCxnSpPr>
        <p:spPr>
          <a:xfrm>
            <a:off x="6680835" y="1452880"/>
            <a:ext cx="280670" cy="17157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B759813-2041-4D4E-BED0-4294CE1AC138}"/>
              </a:ext>
            </a:extLst>
          </p:cNvPr>
          <p:cNvCxnSpPr>
            <a:cxnSpLocks/>
          </p:cNvCxnSpPr>
          <p:nvPr/>
        </p:nvCxnSpPr>
        <p:spPr>
          <a:xfrm flipH="1">
            <a:off x="6670675" y="2104390"/>
            <a:ext cx="300990" cy="15811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06C6E00-3722-49F9-8E2B-5D8933520571}"/>
              </a:ext>
            </a:extLst>
          </p:cNvPr>
          <p:cNvCxnSpPr>
            <a:cxnSpLocks/>
          </p:cNvCxnSpPr>
          <p:nvPr/>
        </p:nvCxnSpPr>
        <p:spPr>
          <a:xfrm flipH="1">
            <a:off x="6596614" y="2334874"/>
            <a:ext cx="6782" cy="48452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DA7583D-27B8-48CD-9A76-549BB68E2FD6}"/>
              </a:ext>
            </a:extLst>
          </p:cNvPr>
          <p:cNvSpPr txBox="1"/>
          <p:nvPr/>
        </p:nvSpPr>
        <p:spPr>
          <a:xfrm>
            <a:off x="6445017" y="279983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OH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7E394B50-EFBA-4AFE-9780-F1DD0ECAF588}"/>
              </a:ext>
            </a:extLst>
          </p:cNvPr>
          <p:cNvSpPr/>
          <p:nvPr/>
        </p:nvSpPr>
        <p:spPr>
          <a:xfrm rot="1884309">
            <a:off x="6967710" y="1462116"/>
            <a:ext cx="968168" cy="834628"/>
          </a:xfrm>
          <a:prstGeom prst="hexagon">
            <a:avLst>
              <a:gd name="adj" fmla="val 29992"/>
              <a:gd name="vf" fmla="val 11547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5F2641E-F380-49CE-98BC-5AA9263FD7E2}"/>
              </a:ext>
            </a:extLst>
          </p:cNvPr>
          <p:cNvSpPr/>
          <p:nvPr/>
        </p:nvSpPr>
        <p:spPr>
          <a:xfrm>
            <a:off x="7385978" y="1354852"/>
            <a:ext cx="158842" cy="152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DEEAE72-DD42-485E-BA0B-B9F7DD06BAA3}"/>
              </a:ext>
            </a:extLst>
          </p:cNvPr>
          <p:cNvSpPr txBox="1"/>
          <p:nvPr/>
        </p:nvSpPr>
        <p:spPr>
          <a:xfrm>
            <a:off x="7292093" y="117526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55CE655-52E0-40F2-9EF0-EE8064B47246}"/>
              </a:ext>
            </a:extLst>
          </p:cNvPr>
          <p:cNvCxnSpPr/>
          <p:nvPr/>
        </p:nvCxnSpPr>
        <p:spPr>
          <a:xfrm>
            <a:off x="7828280" y="1691470"/>
            <a:ext cx="0" cy="37592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8EAAB32-9DBE-4242-AB5A-38694EB81403}"/>
              </a:ext>
            </a:extLst>
          </p:cNvPr>
          <p:cNvCxnSpPr>
            <a:cxnSpLocks/>
          </p:cNvCxnSpPr>
          <p:nvPr/>
        </p:nvCxnSpPr>
        <p:spPr>
          <a:xfrm flipV="1">
            <a:off x="7869894" y="1314212"/>
            <a:ext cx="414889" cy="32397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六边形 27">
            <a:extLst>
              <a:ext uri="{FF2B5EF4-FFF2-40B4-BE49-F238E27FC236}">
                <a16:creationId xmlns:a16="http://schemas.microsoft.com/office/drawing/2014/main" id="{B406AA53-A703-46F1-A5C6-3924C0C59D49}"/>
              </a:ext>
            </a:extLst>
          </p:cNvPr>
          <p:cNvSpPr/>
          <p:nvPr/>
        </p:nvSpPr>
        <p:spPr>
          <a:xfrm rot="1884309">
            <a:off x="8228959" y="665728"/>
            <a:ext cx="968168" cy="834628"/>
          </a:xfrm>
          <a:prstGeom prst="hexagon">
            <a:avLst>
              <a:gd name="adj" fmla="val 29992"/>
              <a:gd name="vf" fmla="val 11547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24873E3-DF6E-48BD-9B92-5018E8BE9ACC}"/>
              </a:ext>
            </a:extLst>
          </p:cNvPr>
          <p:cNvCxnSpPr>
            <a:cxnSpLocks/>
          </p:cNvCxnSpPr>
          <p:nvPr/>
        </p:nvCxnSpPr>
        <p:spPr>
          <a:xfrm>
            <a:off x="9071995" y="887095"/>
            <a:ext cx="0" cy="36808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547877C-9B16-4A8D-8B3A-B58134D6906C}"/>
              </a:ext>
            </a:extLst>
          </p:cNvPr>
          <p:cNvCxnSpPr>
            <a:cxnSpLocks/>
          </p:cNvCxnSpPr>
          <p:nvPr/>
        </p:nvCxnSpPr>
        <p:spPr>
          <a:xfrm>
            <a:off x="8373015" y="1314212"/>
            <a:ext cx="280670" cy="17157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2F596D7-DAD2-457A-BF70-F7567065FE59}"/>
              </a:ext>
            </a:extLst>
          </p:cNvPr>
          <p:cNvCxnSpPr>
            <a:cxnSpLocks/>
          </p:cNvCxnSpPr>
          <p:nvPr/>
        </p:nvCxnSpPr>
        <p:spPr>
          <a:xfrm flipH="1">
            <a:off x="8412053" y="665317"/>
            <a:ext cx="300990" cy="15811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FF537463-5FB7-41E6-96EB-85D387134BFA}"/>
              </a:ext>
            </a:extLst>
          </p:cNvPr>
          <p:cNvCxnSpPr>
            <a:cxnSpLocks/>
          </p:cNvCxnSpPr>
          <p:nvPr/>
        </p:nvCxnSpPr>
        <p:spPr>
          <a:xfrm flipV="1">
            <a:off x="9119574" y="527447"/>
            <a:ext cx="414889" cy="32397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9C2DFC4-6BBB-4E59-B080-9B3F619B4DF0}"/>
              </a:ext>
            </a:extLst>
          </p:cNvPr>
          <p:cNvCxnSpPr>
            <a:cxnSpLocks/>
          </p:cNvCxnSpPr>
          <p:nvPr/>
        </p:nvCxnSpPr>
        <p:spPr>
          <a:xfrm>
            <a:off x="9121089" y="1332171"/>
            <a:ext cx="396536" cy="3244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602FBDF-D9DA-4E2D-9EA5-6034F19E7386}"/>
              </a:ext>
            </a:extLst>
          </p:cNvPr>
          <p:cNvSpPr txBox="1"/>
          <p:nvPr/>
        </p:nvSpPr>
        <p:spPr>
          <a:xfrm>
            <a:off x="9490352" y="342781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OH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C6654E2-2A30-4F80-89E3-23C174C24DA8}"/>
              </a:ext>
            </a:extLst>
          </p:cNvPr>
          <p:cNvSpPr txBox="1"/>
          <p:nvPr/>
        </p:nvSpPr>
        <p:spPr>
          <a:xfrm>
            <a:off x="9490352" y="15068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OH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F56D667-83F5-4707-9D38-789D7157A8B0}"/>
              </a:ext>
            </a:extLst>
          </p:cNvPr>
          <p:cNvCxnSpPr>
            <a:cxnSpLocks/>
          </p:cNvCxnSpPr>
          <p:nvPr/>
        </p:nvCxnSpPr>
        <p:spPr>
          <a:xfrm>
            <a:off x="7857864" y="2135425"/>
            <a:ext cx="396536" cy="3244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6CEB6973-9941-4D76-A317-B0854314F870}"/>
              </a:ext>
            </a:extLst>
          </p:cNvPr>
          <p:cNvSpPr txBox="1"/>
          <p:nvPr/>
        </p:nvSpPr>
        <p:spPr>
          <a:xfrm>
            <a:off x="8222753" y="231794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621ED7A-260D-4B43-8969-E7637A321B2D}"/>
              </a:ext>
            </a:extLst>
          </p:cNvPr>
          <p:cNvSpPr txBox="1"/>
          <p:nvPr/>
        </p:nvSpPr>
        <p:spPr>
          <a:xfrm>
            <a:off x="8591022" y="2106527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HO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25CC0FC4-54DB-45C2-93C6-45DA6D05B648}"/>
              </a:ext>
            </a:extLst>
          </p:cNvPr>
          <p:cNvCxnSpPr>
            <a:cxnSpLocks/>
          </p:cNvCxnSpPr>
          <p:nvPr/>
        </p:nvCxnSpPr>
        <p:spPr>
          <a:xfrm>
            <a:off x="8497521" y="2539871"/>
            <a:ext cx="630281" cy="1185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A0F7A27-3A28-49AE-AE19-CF2927125306}"/>
              </a:ext>
            </a:extLst>
          </p:cNvPr>
          <p:cNvCxnSpPr>
            <a:cxnSpLocks/>
          </p:cNvCxnSpPr>
          <p:nvPr/>
        </p:nvCxnSpPr>
        <p:spPr>
          <a:xfrm flipV="1">
            <a:off x="9127802" y="2172225"/>
            <a:ext cx="319536" cy="4919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CF78728-1FF3-4CA9-BFC8-C9592ECD38CF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9110716" y="2183447"/>
            <a:ext cx="336622" cy="10774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A4873D9-2309-442F-86D4-88E31A2EDC0F}"/>
              </a:ext>
            </a:extLst>
          </p:cNvPr>
          <p:cNvCxnSpPr>
            <a:cxnSpLocks/>
          </p:cNvCxnSpPr>
          <p:nvPr/>
        </p:nvCxnSpPr>
        <p:spPr>
          <a:xfrm>
            <a:off x="9437417" y="2178068"/>
            <a:ext cx="787353" cy="21369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090201-70BC-4753-92A9-61299F451C65}"/>
              </a:ext>
            </a:extLst>
          </p:cNvPr>
          <p:cNvCxnSpPr>
            <a:cxnSpLocks/>
          </p:cNvCxnSpPr>
          <p:nvPr/>
        </p:nvCxnSpPr>
        <p:spPr>
          <a:xfrm flipV="1">
            <a:off x="10222865" y="2262505"/>
            <a:ext cx="508635" cy="1286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D4AC24C5-4D77-4EF7-81DE-7AFB32EA3980}"/>
              </a:ext>
            </a:extLst>
          </p:cNvPr>
          <p:cNvCxnSpPr>
            <a:cxnSpLocks/>
          </p:cNvCxnSpPr>
          <p:nvPr/>
        </p:nvCxnSpPr>
        <p:spPr>
          <a:xfrm>
            <a:off x="10729595" y="2263285"/>
            <a:ext cx="445770" cy="2068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814EE80-1149-49F1-A1DF-5FF7F3D7F92B}"/>
              </a:ext>
            </a:extLst>
          </p:cNvPr>
          <p:cNvSpPr txBox="1"/>
          <p:nvPr/>
        </p:nvSpPr>
        <p:spPr>
          <a:xfrm>
            <a:off x="11109602" y="2364682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OH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BFED8B5-C1BA-4929-AAA6-D01232F15CFF}"/>
              </a:ext>
            </a:extLst>
          </p:cNvPr>
          <p:cNvCxnSpPr>
            <a:cxnSpLocks/>
          </p:cNvCxnSpPr>
          <p:nvPr/>
        </p:nvCxnSpPr>
        <p:spPr>
          <a:xfrm flipV="1">
            <a:off x="10225179" y="1963420"/>
            <a:ext cx="281531" cy="4315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C6EF949-FDC7-49EE-82AD-139B13B82B3A}"/>
              </a:ext>
            </a:extLst>
          </p:cNvPr>
          <p:cNvSpPr txBox="1"/>
          <p:nvPr/>
        </p:nvSpPr>
        <p:spPr>
          <a:xfrm>
            <a:off x="10491058" y="1752829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OH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8" name="等腰三角形 47">
            <a:extLst>
              <a:ext uri="{FF2B5EF4-FFF2-40B4-BE49-F238E27FC236}">
                <a16:creationId xmlns:a16="http://schemas.microsoft.com/office/drawing/2014/main" id="{CE6D5208-02AF-4B53-9852-F6949F4330FF}"/>
              </a:ext>
            </a:extLst>
          </p:cNvPr>
          <p:cNvSpPr/>
          <p:nvPr/>
        </p:nvSpPr>
        <p:spPr>
          <a:xfrm rot="15473291">
            <a:off x="9380475" y="2239722"/>
            <a:ext cx="113882" cy="70383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366CB60-234D-4831-BC1C-FFD240694024}"/>
              </a:ext>
            </a:extLst>
          </p:cNvPr>
          <p:cNvSpPr txBox="1"/>
          <p:nvPr/>
        </p:nvSpPr>
        <p:spPr>
          <a:xfrm>
            <a:off x="9750199" y="235979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0" name="等腰三角形 49">
            <a:extLst>
              <a:ext uri="{FF2B5EF4-FFF2-40B4-BE49-F238E27FC236}">
                <a16:creationId xmlns:a16="http://schemas.microsoft.com/office/drawing/2014/main" id="{D14671B2-573E-414E-B1D8-6EB277586E27}"/>
              </a:ext>
            </a:extLst>
          </p:cNvPr>
          <p:cNvSpPr/>
          <p:nvPr/>
        </p:nvSpPr>
        <p:spPr>
          <a:xfrm rot="6699035">
            <a:off x="10248122" y="2362520"/>
            <a:ext cx="110225" cy="5703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>
            <a:extLst>
              <a:ext uri="{FF2B5EF4-FFF2-40B4-BE49-F238E27FC236}">
                <a16:creationId xmlns:a16="http://schemas.microsoft.com/office/drawing/2014/main" id="{1989E43C-3530-4625-83B1-F179D46A6B42}"/>
              </a:ext>
            </a:extLst>
          </p:cNvPr>
          <p:cNvSpPr/>
          <p:nvPr/>
        </p:nvSpPr>
        <p:spPr>
          <a:xfrm rot="1402100">
            <a:off x="10562714" y="2246587"/>
            <a:ext cx="119850" cy="50807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329CFA6B-26E8-46F4-BAAE-EA22201803C4}"/>
              </a:ext>
            </a:extLst>
          </p:cNvPr>
          <p:cNvCxnSpPr>
            <a:cxnSpLocks/>
          </p:cNvCxnSpPr>
          <p:nvPr/>
        </p:nvCxnSpPr>
        <p:spPr>
          <a:xfrm>
            <a:off x="10558803" y="2747042"/>
            <a:ext cx="6394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DEEB3C75-DC68-4B27-900F-2398A82AF34F}"/>
              </a:ext>
            </a:extLst>
          </p:cNvPr>
          <p:cNvCxnSpPr>
            <a:cxnSpLocks/>
          </p:cNvCxnSpPr>
          <p:nvPr/>
        </p:nvCxnSpPr>
        <p:spPr>
          <a:xfrm>
            <a:off x="11182985" y="2745137"/>
            <a:ext cx="249555" cy="2660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EDAE488-6C07-45B4-B6CB-EC219104F774}"/>
              </a:ext>
            </a:extLst>
          </p:cNvPr>
          <p:cNvSpPr txBox="1"/>
          <p:nvPr/>
        </p:nvSpPr>
        <p:spPr>
          <a:xfrm>
            <a:off x="11342779" y="291034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8007610A-A363-4D0D-B8F3-A93B5EA03EB3}"/>
              </a:ext>
            </a:extLst>
          </p:cNvPr>
          <p:cNvCxnSpPr>
            <a:cxnSpLocks/>
          </p:cNvCxnSpPr>
          <p:nvPr/>
        </p:nvCxnSpPr>
        <p:spPr>
          <a:xfrm>
            <a:off x="11519180" y="3208052"/>
            <a:ext cx="0" cy="35937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D3F61D6-205B-495E-B679-9A795C4FC992}"/>
              </a:ext>
            </a:extLst>
          </p:cNvPr>
          <p:cNvCxnSpPr>
            <a:cxnSpLocks/>
          </p:cNvCxnSpPr>
          <p:nvPr/>
        </p:nvCxnSpPr>
        <p:spPr>
          <a:xfrm flipH="1">
            <a:off x="11230610" y="3565525"/>
            <a:ext cx="290476" cy="1238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E96B98BF-F937-4FB8-BBAA-F201A6811C54}"/>
              </a:ext>
            </a:extLst>
          </p:cNvPr>
          <p:cNvSpPr txBox="1"/>
          <p:nvPr/>
        </p:nvSpPr>
        <p:spPr>
          <a:xfrm>
            <a:off x="10948368" y="347231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28149685-298B-447B-938E-B448775ED26C}"/>
              </a:ext>
            </a:extLst>
          </p:cNvPr>
          <p:cNvCxnSpPr>
            <a:cxnSpLocks/>
          </p:cNvCxnSpPr>
          <p:nvPr/>
        </p:nvCxnSpPr>
        <p:spPr>
          <a:xfrm flipH="1" flipV="1">
            <a:off x="10729595" y="3602958"/>
            <a:ext cx="294157" cy="8639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9608F01-0DA4-466C-9437-D907150C09CF}"/>
              </a:ext>
            </a:extLst>
          </p:cNvPr>
          <p:cNvCxnSpPr>
            <a:cxnSpLocks/>
          </p:cNvCxnSpPr>
          <p:nvPr/>
        </p:nvCxnSpPr>
        <p:spPr>
          <a:xfrm flipH="1">
            <a:off x="10379555" y="3602958"/>
            <a:ext cx="358496" cy="1135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916A2972-7C41-483C-AF1F-B22D71D0F842}"/>
              </a:ext>
            </a:extLst>
          </p:cNvPr>
          <p:cNvCxnSpPr>
            <a:cxnSpLocks/>
          </p:cNvCxnSpPr>
          <p:nvPr/>
        </p:nvCxnSpPr>
        <p:spPr>
          <a:xfrm flipH="1">
            <a:off x="10558803" y="3602958"/>
            <a:ext cx="175020" cy="37404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D92D38DF-C41F-4E60-960E-D86FADC666ED}"/>
              </a:ext>
            </a:extLst>
          </p:cNvPr>
          <p:cNvCxnSpPr>
            <a:cxnSpLocks/>
          </p:cNvCxnSpPr>
          <p:nvPr/>
        </p:nvCxnSpPr>
        <p:spPr>
          <a:xfrm flipH="1" flipV="1">
            <a:off x="10303234" y="3909092"/>
            <a:ext cx="261458" cy="679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A69ACC3F-B3C3-4308-9C82-F7AF27D134BB}"/>
              </a:ext>
            </a:extLst>
          </p:cNvPr>
          <p:cNvSpPr txBox="1"/>
          <p:nvPr/>
        </p:nvSpPr>
        <p:spPr>
          <a:xfrm>
            <a:off x="9824564" y="3758382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HO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3" name="等腰三角形 62">
            <a:extLst>
              <a:ext uri="{FF2B5EF4-FFF2-40B4-BE49-F238E27FC236}">
                <a16:creationId xmlns:a16="http://schemas.microsoft.com/office/drawing/2014/main" id="{3D167620-9845-4DA3-B4CF-12EDA7022941}"/>
              </a:ext>
            </a:extLst>
          </p:cNvPr>
          <p:cNvSpPr/>
          <p:nvPr/>
        </p:nvSpPr>
        <p:spPr>
          <a:xfrm rot="16012107">
            <a:off x="10715084" y="3648658"/>
            <a:ext cx="119850" cy="508072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平行四边形 63">
            <a:extLst>
              <a:ext uri="{FF2B5EF4-FFF2-40B4-BE49-F238E27FC236}">
                <a16:creationId xmlns:a16="http://schemas.microsoft.com/office/drawing/2014/main" id="{49D9C3C5-292D-4FDE-9C59-6CF095AC0B9C}"/>
              </a:ext>
            </a:extLst>
          </p:cNvPr>
          <p:cNvSpPr/>
          <p:nvPr/>
        </p:nvSpPr>
        <p:spPr>
          <a:xfrm rot="1703727" flipH="1">
            <a:off x="10962263" y="3960255"/>
            <a:ext cx="578795" cy="105523"/>
          </a:xfrm>
          <a:prstGeom prst="parallelogram">
            <a:avLst>
              <a:gd name="adj" fmla="val 348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>
            <a:extLst>
              <a:ext uri="{FF2B5EF4-FFF2-40B4-BE49-F238E27FC236}">
                <a16:creationId xmlns:a16="http://schemas.microsoft.com/office/drawing/2014/main" id="{AD0B9BF5-3F12-4B27-8BF1-40640A494B37}"/>
              </a:ext>
            </a:extLst>
          </p:cNvPr>
          <p:cNvSpPr/>
          <p:nvPr/>
        </p:nvSpPr>
        <p:spPr>
          <a:xfrm rot="890783">
            <a:off x="11445543" y="3537038"/>
            <a:ext cx="117192" cy="609224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76DB7965-7611-41EB-BC9D-744F928BC6E9}"/>
              </a:ext>
            </a:extLst>
          </p:cNvPr>
          <p:cNvCxnSpPr>
            <a:cxnSpLocks/>
          </p:cNvCxnSpPr>
          <p:nvPr/>
        </p:nvCxnSpPr>
        <p:spPr>
          <a:xfrm>
            <a:off x="11375848" y="4115772"/>
            <a:ext cx="0" cy="37806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0B545FD0-D274-4CE7-869A-FB901E80B6EA}"/>
              </a:ext>
            </a:extLst>
          </p:cNvPr>
          <p:cNvSpPr txBox="1"/>
          <p:nvPr/>
        </p:nvSpPr>
        <p:spPr>
          <a:xfrm>
            <a:off x="11229745" y="4460219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OH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CD40292C-898E-4CFD-95C9-3578039FF495}"/>
              </a:ext>
            </a:extLst>
          </p:cNvPr>
          <p:cNvCxnSpPr>
            <a:cxnSpLocks/>
          </p:cNvCxnSpPr>
          <p:nvPr/>
        </p:nvCxnSpPr>
        <p:spPr>
          <a:xfrm flipH="1">
            <a:off x="10775009" y="3938680"/>
            <a:ext cx="242551" cy="36612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6A2D7E39-C5A7-4D29-A8EC-DBC020981344}"/>
              </a:ext>
            </a:extLst>
          </p:cNvPr>
          <p:cNvSpPr txBox="1"/>
          <p:nvPr/>
        </p:nvSpPr>
        <p:spPr>
          <a:xfrm>
            <a:off x="10365944" y="4303507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HO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FDACC88-9242-4E4A-BFEC-AFA005E6B4B1}"/>
              </a:ext>
            </a:extLst>
          </p:cNvPr>
          <p:cNvSpPr txBox="1"/>
          <p:nvPr/>
        </p:nvSpPr>
        <p:spPr>
          <a:xfrm>
            <a:off x="1156102" y="5133816"/>
            <a:ext cx="6388718" cy="369332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altLang="zh-CN" b="0" i="0" spc="60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Then I will give you my</a:t>
            </a:r>
            <a:endParaRPr lang="zh-CN" altLang="en-US" spc="6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26604F-F5AB-4C09-9AC7-E50730A866B1}"/>
              </a:ext>
            </a:extLst>
          </p:cNvPr>
          <p:cNvSpPr txBox="1"/>
          <p:nvPr/>
        </p:nvSpPr>
        <p:spPr>
          <a:xfrm>
            <a:off x="1174440" y="5517849"/>
            <a:ext cx="2169184" cy="369332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b="0" i="0" spc="600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NUTRIENTS</a:t>
            </a:r>
            <a:endParaRPr lang="zh-CN" altLang="en-US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7154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Cha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1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8101487F-CE3E-4CE5-9DEC-EF8AD0D6E032}"/>
              </a:ext>
            </a:extLst>
          </p:cNvPr>
          <p:cNvSpPr txBox="1"/>
          <p:nvPr/>
        </p:nvSpPr>
        <p:spPr>
          <a:xfrm>
            <a:off x="973916" y="2471651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3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HO</a:t>
            </a:r>
            <a:endParaRPr lang="zh-CN" altLang="en-US" sz="2000" spc="3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316159-BCC0-4AEC-A3BE-DA14AB5B812B}"/>
              </a:ext>
            </a:extLst>
          </p:cNvPr>
          <p:cNvSpPr txBox="1"/>
          <p:nvPr/>
        </p:nvSpPr>
        <p:spPr>
          <a:xfrm>
            <a:off x="2015429" y="178663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AB8503-B99A-45CC-8682-E190A50913AA}"/>
              </a:ext>
            </a:extLst>
          </p:cNvPr>
          <p:cNvSpPr txBox="1"/>
          <p:nvPr/>
        </p:nvSpPr>
        <p:spPr>
          <a:xfrm>
            <a:off x="2386253" y="3028890"/>
            <a:ext cx="801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3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NH2</a:t>
            </a:r>
            <a:endParaRPr lang="zh-CN" altLang="en-US" sz="2000" spc="3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47354FC-0497-47D3-9E0F-BFCCC7EFB751}"/>
              </a:ext>
            </a:extLst>
          </p:cNvPr>
          <p:cNvSpPr txBox="1"/>
          <p:nvPr/>
        </p:nvSpPr>
        <p:spPr>
          <a:xfrm>
            <a:off x="4743175" y="2325246"/>
            <a:ext cx="404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3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</a:t>
            </a:r>
          </a:p>
          <a:p>
            <a:r>
              <a:rPr lang="en-US" altLang="zh-CN" sz="2000" spc="3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</a:t>
            </a:r>
            <a:endParaRPr lang="zh-CN" altLang="en-US" sz="2000" spc="3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765A01-D697-4E73-828C-F3278D2CB4A4}"/>
              </a:ext>
            </a:extLst>
          </p:cNvPr>
          <p:cNvSpPr txBox="1"/>
          <p:nvPr/>
        </p:nvSpPr>
        <p:spPr>
          <a:xfrm>
            <a:off x="5502568" y="1080177"/>
            <a:ext cx="593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3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SH</a:t>
            </a:r>
            <a:endParaRPr lang="zh-CN" altLang="en-US" sz="2000" spc="3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D49071-4C1E-49D1-9DA5-D021D77FFB2C}"/>
              </a:ext>
            </a:extLst>
          </p:cNvPr>
          <p:cNvSpPr txBox="1"/>
          <p:nvPr/>
        </p:nvSpPr>
        <p:spPr>
          <a:xfrm>
            <a:off x="6234569" y="1882633"/>
            <a:ext cx="405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3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</a:t>
            </a:r>
          </a:p>
          <a:p>
            <a:r>
              <a:rPr lang="en-US" altLang="zh-CN" sz="2000" spc="3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</a:t>
            </a:r>
            <a:endParaRPr lang="zh-CN" altLang="en-US" sz="2000" spc="3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2F7CDD-3FE0-4028-BA43-F09109B39F32}"/>
              </a:ext>
            </a:extLst>
          </p:cNvPr>
          <p:cNvSpPr txBox="1"/>
          <p:nvPr/>
        </p:nvSpPr>
        <p:spPr>
          <a:xfrm>
            <a:off x="5804961" y="2776476"/>
            <a:ext cx="409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3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</a:t>
            </a:r>
            <a:endParaRPr lang="zh-CN" altLang="en-US" sz="2000" spc="3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E2BAF18-DD57-49AE-9811-07756BAA25FB}"/>
              </a:ext>
            </a:extLst>
          </p:cNvPr>
          <p:cNvSpPr txBox="1"/>
          <p:nvPr/>
        </p:nvSpPr>
        <p:spPr>
          <a:xfrm>
            <a:off x="7296629" y="2523020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3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OH</a:t>
            </a:r>
            <a:endParaRPr lang="zh-CN" altLang="en-US" sz="2000" spc="3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2DDA7FB-141C-4488-AAFA-4626A4EC9E2F}"/>
              </a:ext>
            </a:extLst>
          </p:cNvPr>
          <p:cNvCxnSpPr>
            <a:stCxn id="10" idx="3"/>
          </p:cNvCxnSpPr>
          <p:nvPr/>
        </p:nvCxnSpPr>
        <p:spPr>
          <a:xfrm flipV="1">
            <a:off x="1604217" y="2163875"/>
            <a:ext cx="597608" cy="5078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9C2FA79-3561-4F0B-B3F6-6B26A7E396DB}"/>
              </a:ext>
            </a:extLst>
          </p:cNvPr>
          <p:cNvCxnSpPr>
            <a:cxnSpLocks/>
          </p:cNvCxnSpPr>
          <p:nvPr/>
        </p:nvCxnSpPr>
        <p:spPr>
          <a:xfrm>
            <a:off x="2191036" y="2163875"/>
            <a:ext cx="587452" cy="5153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58F3A04-C113-451C-862F-8802CF867343}"/>
              </a:ext>
            </a:extLst>
          </p:cNvPr>
          <p:cNvCxnSpPr>
            <a:cxnSpLocks/>
          </p:cNvCxnSpPr>
          <p:nvPr/>
        </p:nvCxnSpPr>
        <p:spPr>
          <a:xfrm flipH="1">
            <a:off x="2778488" y="2163875"/>
            <a:ext cx="563951" cy="5153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2364BBD-DC51-4122-968D-1DE9916EAFF1}"/>
              </a:ext>
            </a:extLst>
          </p:cNvPr>
          <p:cNvCxnSpPr>
            <a:cxnSpLocks/>
          </p:cNvCxnSpPr>
          <p:nvPr/>
        </p:nvCxnSpPr>
        <p:spPr>
          <a:xfrm>
            <a:off x="2744477" y="2685285"/>
            <a:ext cx="838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83C690DC-C4F1-451B-9A1B-DBFCA939EF0A}"/>
              </a:ext>
            </a:extLst>
          </p:cNvPr>
          <p:cNvCxnSpPr>
            <a:cxnSpLocks/>
          </p:cNvCxnSpPr>
          <p:nvPr/>
        </p:nvCxnSpPr>
        <p:spPr>
          <a:xfrm>
            <a:off x="2713997" y="2801585"/>
            <a:ext cx="1543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A475F72B-112A-49C2-8CC1-3908A47C2515}"/>
              </a:ext>
            </a:extLst>
          </p:cNvPr>
          <p:cNvCxnSpPr>
            <a:cxnSpLocks/>
          </p:cNvCxnSpPr>
          <p:nvPr/>
        </p:nvCxnSpPr>
        <p:spPr>
          <a:xfrm>
            <a:off x="2690375" y="2923130"/>
            <a:ext cx="19507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40C51F9D-C5D9-4642-B8FC-9686BCCA0816}"/>
              </a:ext>
            </a:extLst>
          </p:cNvPr>
          <p:cNvCxnSpPr>
            <a:cxnSpLocks/>
          </p:cNvCxnSpPr>
          <p:nvPr/>
        </p:nvCxnSpPr>
        <p:spPr>
          <a:xfrm>
            <a:off x="2641607" y="3042582"/>
            <a:ext cx="283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B0D3E12-A05F-47E6-B08A-286413CEF313}"/>
              </a:ext>
            </a:extLst>
          </p:cNvPr>
          <p:cNvCxnSpPr>
            <a:cxnSpLocks/>
          </p:cNvCxnSpPr>
          <p:nvPr/>
        </p:nvCxnSpPr>
        <p:spPr>
          <a:xfrm>
            <a:off x="3331929" y="2163875"/>
            <a:ext cx="587452" cy="5153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27534A9-FCD0-49EA-9EDF-829FA837EB15}"/>
              </a:ext>
            </a:extLst>
          </p:cNvPr>
          <p:cNvCxnSpPr>
            <a:cxnSpLocks/>
          </p:cNvCxnSpPr>
          <p:nvPr/>
        </p:nvCxnSpPr>
        <p:spPr>
          <a:xfrm flipH="1">
            <a:off x="3908871" y="2163875"/>
            <a:ext cx="563951" cy="5153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9D4FD61-08C2-458D-AB36-0773A9DBC546}"/>
              </a:ext>
            </a:extLst>
          </p:cNvPr>
          <p:cNvCxnSpPr>
            <a:cxnSpLocks/>
          </p:cNvCxnSpPr>
          <p:nvPr/>
        </p:nvCxnSpPr>
        <p:spPr>
          <a:xfrm>
            <a:off x="2150117" y="2053385"/>
            <a:ext cx="0" cy="15918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B4432DB7-4853-4853-B3D7-C4DA90F36BD9}"/>
              </a:ext>
            </a:extLst>
          </p:cNvPr>
          <p:cNvCxnSpPr>
            <a:cxnSpLocks/>
          </p:cNvCxnSpPr>
          <p:nvPr/>
        </p:nvCxnSpPr>
        <p:spPr>
          <a:xfrm>
            <a:off x="2235842" y="2053385"/>
            <a:ext cx="0" cy="15918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855656B8-E25C-423E-B964-3F8F5819582D}"/>
              </a:ext>
            </a:extLst>
          </p:cNvPr>
          <p:cNvSpPr txBox="1"/>
          <p:nvPr/>
        </p:nvSpPr>
        <p:spPr>
          <a:xfrm>
            <a:off x="4293125" y="177794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10810AB-6E2C-4507-B1AB-234CE0AF4788}"/>
              </a:ext>
            </a:extLst>
          </p:cNvPr>
          <p:cNvCxnSpPr>
            <a:cxnSpLocks/>
          </p:cNvCxnSpPr>
          <p:nvPr/>
        </p:nvCxnSpPr>
        <p:spPr>
          <a:xfrm>
            <a:off x="4427813" y="2044694"/>
            <a:ext cx="0" cy="15918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F966B754-7FF3-49FA-8606-D626FC197231}"/>
              </a:ext>
            </a:extLst>
          </p:cNvPr>
          <p:cNvCxnSpPr>
            <a:cxnSpLocks/>
          </p:cNvCxnSpPr>
          <p:nvPr/>
        </p:nvCxnSpPr>
        <p:spPr>
          <a:xfrm>
            <a:off x="4513538" y="2044694"/>
            <a:ext cx="0" cy="15918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7ABA47E-7532-4EA6-84C3-376525DAAF3B}"/>
              </a:ext>
            </a:extLst>
          </p:cNvPr>
          <p:cNvCxnSpPr>
            <a:cxnSpLocks/>
          </p:cNvCxnSpPr>
          <p:nvPr/>
        </p:nvCxnSpPr>
        <p:spPr>
          <a:xfrm>
            <a:off x="4460483" y="2163875"/>
            <a:ext cx="338734" cy="2971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B29D89B5-A097-4667-894D-332E167E5231}"/>
              </a:ext>
            </a:extLst>
          </p:cNvPr>
          <p:cNvCxnSpPr>
            <a:cxnSpLocks/>
          </p:cNvCxnSpPr>
          <p:nvPr/>
        </p:nvCxnSpPr>
        <p:spPr>
          <a:xfrm flipH="1">
            <a:off x="5092826" y="2185223"/>
            <a:ext cx="316223" cy="2889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等腰三角形 66">
            <a:extLst>
              <a:ext uri="{FF2B5EF4-FFF2-40B4-BE49-F238E27FC236}">
                <a16:creationId xmlns:a16="http://schemas.microsoft.com/office/drawing/2014/main" id="{E8F034CA-77C4-4B1A-A4D4-60AC003A6BC7}"/>
              </a:ext>
            </a:extLst>
          </p:cNvPr>
          <p:cNvSpPr/>
          <p:nvPr/>
        </p:nvSpPr>
        <p:spPr>
          <a:xfrm rot="10800000">
            <a:off x="5355749" y="1581756"/>
            <a:ext cx="95679" cy="6548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等腰三角形 67">
            <a:extLst>
              <a:ext uri="{FF2B5EF4-FFF2-40B4-BE49-F238E27FC236}">
                <a16:creationId xmlns:a16="http://schemas.microsoft.com/office/drawing/2014/main" id="{2F2F6ECB-5F88-4501-A02E-889789117787}"/>
              </a:ext>
            </a:extLst>
          </p:cNvPr>
          <p:cNvSpPr/>
          <p:nvPr/>
        </p:nvSpPr>
        <p:spPr>
          <a:xfrm>
            <a:off x="5355749" y="1509056"/>
            <a:ext cx="95679" cy="72700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63BA017C-0183-4313-B6FB-1CE0512B12B0}"/>
              </a:ext>
            </a:extLst>
          </p:cNvPr>
          <p:cNvCxnSpPr>
            <a:cxnSpLocks/>
          </p:cNvCxnSpPr>
          <p:nvPr/>
        </p:nvCxnSpPr>
        <p:spPr>
          <a:xfrm flipH="1">
            <a:off x="5403589" y="1380086"/>
            <a:ext cx="197959" cy="1808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1AA87DBF-A846-4927-8A29-FE18C372C05A}"/>
              </a:ext>
            </a:extLst>
          </p:cNvPr>
          <p:cNvCxnSpPr>
            <a:cxnSpLocks/>
          </p:cNvCxnSpPr>
          <p:nvPr/>
        </p:nvCxnSpPr>
        <p:spPr>
          <a:xfrm>
            <a:off x="5947809" y="2667759"/>
            <a:ext cx="0" cy="15918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77BDFB14-2EF5-4EE6-B39D-7344466DC05C}"/>
              </a:ext>
            </a:extLst>
          </p:cNvPr>
          <p:cNvCxnSpPr>
            <a:cxnSpLocks/>
          </p:cNvCxnSpPr>
          <p:nvPr/>
        </p:nvCxnSpPr>
        <p:spPr>
          <a:xfrm>
            <a:off x="6024405" y="2665991"/>
            <a:ext cx="0" cy="15918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6C8146BF-C569-4514-BECB-8E0683931276}"/>
              </a:ext>
            </a:extLst>
          </p:cNvPr>
          <p:cNvCxnSpPr>
            <a:cxnSpLocks/>
          </p:cNvCxnSpPr>
          <p:nvPr/>
        </p:nvCxnSpPr>
        <p:spPr>
          <a:xfrm>
            <a:off x="5399471" y="2185223"/>
            <a:ext cx="587452" cy="5153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0B09741-8C16-487F-8872-B4D1305C3C04}"/>
              </a:ext>
            </a:extLst>
          </p:cNvPr>
          <p:cNvCxnSpPr>
            <a:cxnSpLocks/>
          </p:cNvCxnSpPr>
          <p:nvPr/>
        </p:nvCxnSpPr>
        <p:spPr>
          <a:xfrm flipH="1">
            <a:off x="5979104" y="2435891"/>
            <a:ext cx="289623" cy="26464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00F20352-B789-4BD0-82F8-43749FC68E6E}"/>
              </a:ext>
            </a:extLst>
          </p:cNvPr>
          <p:cNvCxnSpPr>
            <a:cxnSpLocks/>
          </p:cNvCxnSpPr>
          <p:nvPr/>
        </p:nvCxnSpPr>
        <p:spPr>
          <a:xfrm>
            <a:off x="6527443" y="2435891"/>
            <a:ext cx="280104" cy="24570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8F881081-B69C-49D1-B281-A5BCACB75C8C}"/>
              </a:ext>
            </a:extLst>
          </p:cNvPr>
          <p:cNvCxnSpPr>
            <a:cxnSpLocks/>
          </p:cNvCxnSpPr>
          <p:nvPr/>
        </p:nvCxnSpPr>
        <p:spPr>
          <a:xfrm flipH="1">
            <a:off x="6807547" y="2426259"/>
            <a:ext cx="289623" cy="26464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92006B05-FFC7-4A4F-BC4C-700D75855F05}"/>
              </a:ext>
            </a:extLst>
          </p:cNvPr>
          <p:cNvSpPr txBox="1"/>
          <p:nvPr/>
        </p:nvSpPr>
        <p:spPr>
          <a:xfrm>
            <a:off x="6915622" y="203507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130797A9-1E76-4950-8CBD-92D20C967662}"/>
              </a:ext>
            </a:extLst>
          </p:cNvPr>
          <p:cNvCxnSpPr>
            <a:cxnSpLocks/>
          </p:cNvCxnSpPr>
          <p:nvPr/>
        </p:nvCxnSpPr>
        <p:spPr>
          <a:xfrm>
            <a:off x="7050310" y="2301827"/>
            <a:ext cx="0" cy="15918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64799902-EE08-465B-B40A-CB0D9D00EAF9}"/>
              </a:ext>
            </a:extLst>
          </p:cNvPr>
          <p:cNvCxnSpPr>
            <a:cxnSpLocks/>
          </p:cNvCxnSpPr>
          <p:nvPr/>
        </p:nvCxnSpPr>
        <p:spPr>
          <a:xfrm>
            <a:off x="7136035" y="2301827"/>
            <a:ext cx="0" cy="15918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EADBEFEA-0681-43B8-9E66-CD8D0AC3D011}"/>
              </a:ext>
            </a:extLst>
          </p:cNvPr>
          <p:cNvCxnSpPr>
            <a:cxnSpLocks/>
          </p:cNvCxnSpPr>
          <p:nvPr/>
        </p:nvCxnSpPr>
        <p:spPr>
          <a:xfrm>
            <a:off x="7087651" y="2426168"/>
            <a:ext cx="280104" cy="24570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6DD7315-F9B5-430B-8D6A-C538D98E8189}"/>
              </a:ext>
            </a:extLst>
          </p:cNvPr>
          <p:cNvSpPr txBox="1"/>
          <p:nvPr/>
        </p:nvSpPr>
        <p:spPr>
          <a:xfrm>
            <a:off x="2659847" y="4934525"/>
            <a:ext cx="78747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200" b="0" i="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If</a:t>
            </a:r>
            <a:r>
              <a:rPr lang="en-US" altLang="zh-CN" sz="3200" spc="60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I'm </a:t>
            </a:r>
            <a:r>
              <a:rPr lang="en-US" altLang="zh-CN" sz="3200" b="0" i="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 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1EF320-1C2E-47FC-AE94-13AE8DD2D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561" y="4811581"/>
            <a:ext cx="1161506" cy="1161506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7" name="文本框 86">
            <a:extLst>
              <a:ext uri="{FF2B5EF4-FFF2-40B4-BE49-F238E27FC236}">
                <a16:creationId xmlns:a16="http://schemas.microsoft.com/office/drawing/2014/main" id="{858CCC2D-1236-488F-8703-DB0DF803E229}"/>
              </a:ext>
            </a:extLst>
          </p:cNvPr>
          <p:cNvSpPr txBox="1"/>
          <p:nvPr/>
        </p:nvSpPr>
        <p:spPr>
          <a:xfrm>
            <a:off x="5601548" y="5439235"/>
            <a:ext cx="3103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0" i="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Then I will </a:t>
            </a:r>
            <a:r>
              <a:rPr lang="en-US" altLang="zh-CN" sz="180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give you my</a:t>
            </a:r>
            <a:endParaRPr lang="zh-CN" altLang="en-US" sz="18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160D1D-207B-4326-A43A-1EFEF30CC8EC}"/>
              </a:ext>
            </a:extLst>
          </p:cNvPr>
          <p:cNvSpPr txBox="1"/>
          <p:nvPr/>
        </p:nvSpPr>
        <p:spPr>
          <a:xfrm>
            <a:off x="8603051" y="5479268"/>
            <a:ext cx="203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ANTIOXIDANTS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0954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3000">
        <p159:morph option="byObject"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9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7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F84F6327-2141-40CD-BFEC-AF693D0459E6}"/>
              </a:ext>
            </a:extLst>
          </p:cNvPr>
          <p:cNvSpPr txBox="1"/>
          <p:nvPr/>
        </p:nvSpPr>
        <p:spPr>
          <a:xfrm>
            <a:off x="3135086" y="2311917"/>
            <a:ext cx="1994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If I'm a tabby</a:t>
            </a:r>
            <a:endParaRPr lang="zh-CN" altLang="en-US" sz="24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A8D99A-11F4-4E4F-B5AD-CC9892838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8" y="2280162"/>
            <a:ext cx="769620" cy="769620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B5DC37B3-8680-477E-908C-729D80814A92}"/>
              </a:ext>
            </a:extLst>
          </p:cNvPr>
          <p:cNvSpPr txBox="1"/>
          <p:nvPr/>
        </p:nvSpPr>
        <p:spPr>
          <a:xfrm>
            <a:off x="5984420" y="2927559"/>
            <a:ext cx="3525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Then I will purr for your</a:t>
            </a:r>
            <a:endParaRPr lang="zh-CN" altLang="en-US" sz="24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121690F-9F5D-4D7A-B449-0850397A32FE}"/>
              </a:ext>
            </a:extLst>
          </p:cNvPr>
          <p:cNvSpPr txBox="1"/>
          <p:nvPr/>
        </p:nvSpPr>
        <p:spPr>
          <a:xfrm>
            <a:off x="6524280" y="2884002"/>
            <a:ext cx="35253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200" spc="60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ENJOYMENT</a:t>
            </a:r>
            <a:endParaRPr lang="zh-CN" altLang="en-US" sz="3200" spc="6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53" name="图形 52" descr="比心">
            <a:extLst>
              <a:ext uri="{FF2B5EF4-FFF2-40B4-BE49-F238E27FC236}">
                <a16:creationId xmlns:a16="http://schemas.microsoft.com/office/drawing/2014/main" id="{FDC43215-F723-4253-9946-D58E24D32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943489">
            <a:off x="9249328" y="-961274"/>
            <a:ext cx="914400" cy="914400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24E2B496-65DF-41C4-84B0-BCBC1AC819B1}"/>
              </a:ext>
            </a:extLst>
          </p:cNvPr>
          <p:cNvGrpSpPr/>
          <p:nvPr/>
        </p:nvGrpSpPr>
        <p:grpSpPr>
          <a:xfrm>
            <a:off x="5413999" y="2105182"/>
            <a:ext cx="237092" cy="289607"/>
            <a:chOff x="5775143" y="2033535"/>
            <a:chExt cx="237092" cy="289607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A645BFDB-FDE0-4AF3-8CA3-9047591E1D90}"/>
                </a:ext>
              </a:extLst>
            </p:cNvPr>
            <p:cNvSpPr/>
            <p:nvPr/>
          </p:nvSpPr>
          <p:spPr>
            <a:xfrm rot="18797786">
              <a:off x="5719113" y="2107496"/>
              <a:ext cx="19364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FF8E95F2-6CAD-48E4-95E1-359CF0F61485}"/>
                </a:ext>
              </a:extLst>
            </p:cNvPr>
            <p:cNvSpPr/>
            <p:nvPr/>
          </p:nvSpPr>
          <p:spPr>
            <a:xfrm rot="19466356">
              <a:off x="5775143" y="2182398"/>
              <a:ext cx="19364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5D55A82E-01F2-42E0-9353-D1FBA3C3916F}"/>
                </a:ext>
              </a:extLst>
            </p:cNvPr>
            <p:cNvSpPr/>
            <p:nvPr/>
          </p:nvSpPr>
          <p:spPr>
            <a:xfrm rot="20786516">
              <a:off x="5818594" y="2277423"/>
              <a:ext cx="193641" cy="457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9227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1600">
        <p159:morph option="byObject"/>
      </p:transition>
    </mc:Choice>
    <mc:Fallback>
      <p:transition spd="med" advClick="0" advTm="1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2500" decel="475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33333E-6 3.33333E-6 L 3.33333E-6 -0.06736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75E-6 1.11111E-6 L -0.00078 0.46412 " pathEditMode="relative" rAng="0" ptsTypes="AA">
                                      <p:cBhvr>
                                        <p:cTn id="14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文本框 165">
            <a:extLst>
              <a:ext uri="{FF2B5EF4-FFF2-40B4-BE49-F238E27FC236}">
                <a16:creationId xmlns:a16="http://schemas.microsoft.com/office/drawing/2014/main" id="{68D2831C-C430-4186-B26F-DFC84769F7E1}"/>
              </a:ext>
            </a:extLst>
          </p:cNvPr>
          <p:cNvSpPr txBox="1"/>
          <p:nvPr/>
        </p:nvSpPr>
        <p:spPr>
          <a:xfrm>
            <a:off x="3048000" y="134441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i="0" spc="60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If I'm the only</a:t>
            </a:r>
            <a:endParaRPr lang="zh-CN" altLang="en-US" sz="2800" spc="6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DE08B872-9085-4B67-BD8B-822EB0335EBB}"/>
              </a:ext>
            </a:extLst>
          </p:cNvPr>
          <p:cNvSpPr txBox="1"/>
          <p:nvPr/>
        </p:nvSpPr>
        <p:spPr>
          <a:xfrm>
            <a:off x="4765040" y="1984494"/>
            <a:ext cx="2661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i="0" spc="60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GOD</a:t>
            </a:r>
            <a:endParaRPr lang="zh-CN" altLang="en-US" sz="5400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B2B40907-331F-4018-A12A-6869B7CAD5DB}"/>
              </a:ext>
            </a:extLst>
          </p:cNvPr>
          <p:cNvSpPr txBox="1"/>
          <p:nvPr/>
        </p:nvSpPr>
        <p:spPr>
          <a:xfrm>
            <a:off x="4765040" y="1984494"/>
            <a:ext cx="2661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i="0" spc="600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GOD</a:t>
            </a:r>
            <a:endParaRPr lang="zh-CN" altLang="en-US" sz="54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E776B685-E3AC-481D-863E-74FE554687D6}"/>
              </a:ext>
            </a:extLst>
          </p:cNvPr>
          <p:cNvSpPr txBox="1"/>
          <p:nvPr/>
        </p:nvSpPr>
        <p:spPr>
          <a:xfrm>
            <a:off x="3693160" y="3167390"/>
            <a:ext cx="4805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Then you're the proof of my</a:t>
            </a:r>
            <a:endParaRPr lang="zh-CN" altLang="en-US" sz="28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A236C5C5-E3DE-43B8-8BE1-107618243E27}"/>
              </a:ext>
            </a:extLst>
          </p:cNvPr>
          <p:cNvSpPr txBox="1"/>
          <p:nvPr/>
        </p:nvSpPr>
        <p:spPr>
          <a:xfrm>
            <a:off x="3693160" y="3884414"/>
            <a:ext cx="4805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0" i="0" spc="600" dirty="0">
                <a:solidFill>
                  <a:schemeClr val="bg1"/>
                </a:solidFill>
                <a:effectLst>
                  <a:glow rad="139700">
                    <a:srgbClr val="FF5050">
                      <a:alpha val="40000"/>
                    </a:srgb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EXISTANCE</a:t>
            </a:r>
            <a:endParaRPr lang="zh-CN" altLang="en-US" sz="3600" spc="600" dirty="0">
              <a:solidFill>
                <a:schemeClr val="bg1"/>
              </a:solidFill>
              <a:effectLst>
                <a:glow rad="139700">
                  <a:srgbClr val="FF5050">
                    <a:alpha val="40000"/>
                  </a:srgb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9776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Char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2.22222E-6 L 0 -0.28889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1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60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69" grpId="0"/>
      <p:bldP spid="171" grpId="0"/>
      <p:bldP spid="17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40" y="2856227"/>
            <a:ext cx="1145545" cy="11455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93B0EA-11EA-445E-95A5-65932CDE44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44" y="2856226"/>
            <a:ext cx="1145545" cy="11455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24F6C9A-DD2A-421E-A85E-5EB3E5F9CDCA}"/>
              </a:ext>
            </a:extLst>
          </p:cNvPr>
          <p:cNvSpPr txBox="1"/>
          <p:nvPr/>
        </p:nvSpPr>
        <p:spPr>
          <a:xfrm>
            <a:off x="4237484" y="3167388"/>
            <a:ext cx="3286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Switch my gender</a:t>
            </a:r>
            <a:endParaRPr lang="zh-CN" altLang="en-US" sz="28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991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Char"/>
      </p:transition>
    </mc:Choice>
    <mc:Fallback xmlns="">
      <p:transition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40" y="2439035"/>
            <a:ext cx="1145545" cy="11455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93B0EA-11EA-445E-95A5-65932CDE44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44" y="2856226"/>
            <a:ext cx="1145545" cy="11455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24F6C9A-DD2A-421E-A85E-5EB3E5F9CDCA}"/>
              </a:ext>
            </a:extLst>
          </p:cNvPr>
          <p:cNvSpPr txBox="1"/>
          <p:nvPr/>
        </p:nvSpPr>
        <p:spPr>
          <a:xfrm>
            <a:off x="4639820" y="3167388"/>
            <a:ext cx="3286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Switch my gender</a:t>
            </a:r>
            <a:endParaRPr lang="zh-CN" altLang="en-US" sz="28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7CE742-B572-465B-AB9F-BC41E993E089}"/>
              </a:ext>
            </a:extLst>
          </p:cNvPr>
          <p:cNvSpPr txBox="1"/>
          <p:nvPr/>
        </p:nvSpPr>
        <p:spPr>
          <a:xfrm>
            <a:off x="4005836" y="3478552"/>
            <a:ext cx="334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</a:t>
            </a:r>
            <a:endParaRPr lang="zh-CN" altLang="en-US" sz="28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158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40" y="2856227"/>
            <a:ext cx="1145545" cy="11455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93B0EA-11EA-445E-95A5-65932CDE44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44" y="2439034"/>
            <a:ext cx="1145545" cy="11455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24F6C9A-DD2A-421E-A85E-5EB3E5F9CDCA}"/>
              </a:ext>
            </a:extLst>
          </p:cNvPr>
          <p:cNvSpPr txBox="1"/>
          <p:nvPr/>
        </p:nvSpPr>
        <p:spPr>
          <a:xfrm>
            <a:off x="3914396" y="3167388"/>
            <a:ext cx="3286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Switch my gender</a:t>
            </a:r>
            <a:endParaRPr lang="zh-CN" altLang="en-US" sz="28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B95856-A66C-42CC-9A17-1D405F41621C}"/>
              </a:ext>
            </a:extLst>
          </p:cNvPr>
          <p:cNvSpPr txBox="1"/>
          <p:nvPr/>
        </p:nvSpPr>
        <p:spPr>
          <a:xfrm>
            <a:off x="7033898" y="3478552"/>
            <a:ext cx="334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</a:t>
            </a:r>
            <a:endParaRPr lang="zh-CN" altLang="en-US" sz="28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2826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700">
        <p159:morph option="byChar"/>
      </p:transition>
    </mc:Choice>
    <mc:Fallback xmlns="">
      <p:transition advClick="0" advTm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9679A18-D264-409C-8857-A134470740B8}"/>
              </a:ext>
            </a:extLst>
          </p:cNvPr>
          <p:cNvGraphicFramePr>
            <a:graphicFrameLocks noGrp="1"/>
          </p:cNvGraphicFramePr>
          <p:nvPr/>
        </p:nvGraphicFramePr>
        <p:xfrm>
          <a:off x="4401339" y="1751339"/>
          <a:ext cx="3389322" cy="3355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887">
                  <a:extLst>
                    <a:ext uri="{9D8B030D-6E8A-4147-A177-3AD203B41FA5}">
                      <a16:colId xmlns:a16="http://schemas.microsoft.com/office/drawing/2014/main" val="779818295"/>
                    </a:ext>
                  </a:extLst>
                </a:gridCol>
                <a:gridCol w="564887">
                  <a:extLst>
                    <a:ext uri="{9D8B030D-6E8A-4147-A177-3AD203B41FA5}">
                      <a16:colId xmlns:a16="http://schemas.microsoft.com/office/drawing/2014/main" val="1382334298"/>
                    </a:ext>
                  </a:extLst>
                </a:gridCol>
                <a:gridCol w="564887">
                  <a:extLst>
                    <a:ext uri="{9D8B030D-6E8A-4147-A177-3AD203B41FA5}">
                      <a16:colId xmlns:a16="http://schemas.microsoft.com/office/drawing/2014/main" val="3302125927"/>
                    </a:ext>
                  </a:extLst>
                </a:gridCol>
                <a:gridCol w="564887">
                  <a:extLst>
                    <a:ext uri="{9D8B030D-6E8A-4147-A177-3AD203B41FA5}">
                      <a16:colId xmlns:a16="http://schemas.microsoft.com/office/drawing/2014/main" val="1625871983"/>
                    </a:ext>
                  </a:extLst>
                </a:gridCol>
                <a:gridCol w="564887">
                  <a:extLst>
                    <a:ext uri="{9D8B030D-6E8A-4147-A177-3AD203B41FA5}">
                      <a16:colId xmlns:a16="http://schemas.microsoft.com/office/drawing/2014/main" val="3744710162"/>
                    </a:ext>
                  </a:extLst>
                </a:gridCol>
                <a:gridCol w="564887">
                  <a:extLst>
                    <a:ext uri="{9D8B030D-6E8A-4147-A177-3AD203B41FA5}">
                      <a16:colId xmlns:a16="http://schemas.microsoft.com/office/drawing/2014/main" val="97155674"/>
                    </a:ext>
                  </a:extLst>
                </a:gridCol>
              </a:tblGrid>
              <a:tr h="561416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744646"/>
                  </a:ext>
                </a:extLst>
              </a:tr>
              <a:tr h="558781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754679"/>
                  </a:ext>
                </a:extLst>
              </a:tr>
              <a:tr h="558781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76939"/>
                  </a:ext>
                </a:extLst>
              </a:tr>
              <a:tr h="558781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564146"/>
                  </a:ext>
                </a:extLst>
              </a:tr>
              <a:tr h="558781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836733"/>
                  </a:ext>
                </a:extLst>
              </a:tr>
              <a:tr h="558781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12533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42A8022B-FA38-46BF-9C38-87305B7A5A5A}"/>
              </a:ext>
            </a:extLst>
          </p:cNvPr>
          <p:cNvSpPr txBox="1"/>
          <p:nvPr/>
        </p:nvSpPr>
        <p:spPr>
          <a:xfrm>
            <a:off x="3048630" y="1190713"/>
            <a:ext cx="6094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0" i="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And let's begin</a:t>
            </a:r>
            <a:endParaRPr lang="zh-CN" altLang="en-US" sz="20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8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00">
        <p:fade/>
      </p:transition>
    </mc:Choice>
    <mc:Fallback xmlns="">
      <p:transition advClick="0" advTm="1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24F6C9A-DD2A-421E-A85E-5EB3E5F9CDCA}"/>
              </a:ext>
            </a:extLst>
          </p:cNvPr>
          <p:cNvSpPr txBox="1"/>
          <p:nvPr/>
        </p:nvSpPr>
        <p:spPr>
          <a:xfrm>
            <a:off x="1301523" y="1210997"/>
            <a:ext cx="95889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600" b="0" i="0" spc="6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And then do whatever </a:t>
            </a:r>
          </a:p>
          <a:p>
            <a:pPr algn="r"/>
            <a:endParaRPr lang="en-US" altLang="zh-CN" sz="3600" b="0" i="0" spc="600" dirty="0">
              <a:solidFill>
                <a:schemeClr val="bg1"/>
              </a:solidFill>
              <a:effectLst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r"/>
            <a:r>
              <a:rPr lang="en-US" altLang="zh-CN" sz="3600" b="0" i="0" spc="6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from AM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1676342-B316-4C2A-AFBA-ADC9A4BA53D3}"/>
              </a:ext>
            </a:extLst>
          </p:cNvPr>
          <p:cNvGrpSpPr/>
          <p:nvPr/>
        </p:nvGrpSpPr>
        <p:grpSpPr>
          <a:xfrm>
            <a:off x="7283110" y="2334669"/>
            <a:ext cx="3607362" cy="1175540"/>
            <a:chOff x="8641246" y="3313195"/>
            <a:chExt cx="2249229" cy="99641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98C6D2D-0504-4403-BFE3-90C0ED1D432A}"/>
                </a:ext>
              </a:extLst>
            </p:cNvPr>
            <p:cNvSpPr/>
            <p:nvPr/>
          </p:nvSpPr>
          <p:spPr>
            <a:xfrm>
              <a:off x="9055767" y="3378171"/>
              <a:ext cx="1834708" cy="931441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D7D1D0A-97FB-46C8-98CF-4D415C34EFB8}"/>
                </a:ext>
              </a:extLst>
            </p:cNvPr>
            <p:cNvSpPr txBox="1"/>
            <p:nvPr/>
          </p:nvSpPr>
          <p:spPr>
            <a:xfrm>
              <a:off x="8641246" y="3313195"/>
              <a:ext cx="2249229" cy="5956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3600" b="0" i="0" spc="600" dirty="0">
                  <a:solidFill>
                    <a:schemeClr val="bg1"/>
                  </a:solidFill>
                  <a:effectLst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to PM</a:t>
              </a:r>
              <a:endParaRPr lang="zh-CN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3124870"/>
      </p:ext>
    </p:extLst>
  </p:cSld>
  <p:clrMapOvr>
    <a:masterClrMapping/>
  </p:clrMapOvr>
  <p:transition spd="med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B7E3AE-4796-4AF2-B559-35358DE4DD97}"/>
              </a:ext>
            </a:extLst>
          </p:cNvPr>
          <p:cNvSpPr txBox="1"/>
          <p:nvPr/>
        </p:nvSpPr>
        <p:spPr>
          <a:xfrm>
            <a:off x="1019238" y="1200365"/>
            <a:ext cx="5375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600" b="0" i="0" spc="6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Switch my role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687768-704B-4199-AF34-FD4906D7D218}"/>
              </a:ext>
            </a:extLst>
          </p:cNvPr>
          <p:cNvSpPr txBox="1"/>
          <p:nvPr/>
        </p:nvSpPr>
        <p:spPr>
          <a:xfrm>
            <a:off x="10566225" y="2360429"/>
            <a:ext cx="9546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b="0" i="0" spc="6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</a:t>
            </a:r>
          </a:p>
          <a:p>
            <a:pPr algn="r"/>
            <a:r>
              <a:rPr lang="en-US" altLang="zh-CN" sz="36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</a:t>
            </a:r>
            <a:endParaRPr lang="en-US" altLang="zh-CN" sz="3600" b="0" i="0" spc="600" dirty="0">
              <a:solidFill>
                <a:schemeClr val="bg1"/>
              </a:solidFill>
              <a:effectLst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8417708"/>
      </p:ext>
    </p:extLst>
  </p:cSld>
  <p:clrMapOvr>
    <a:masterClrMapping/>
  </p:clrMapOvr>
  <p:transition spd="med" advClick="0" advTm="250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81FAF81-F626-409D-BD8C-C10A824CDEED}"/>
              </a:ext>
            </a:extLst>
          </p:cNvPr>
          <p:cNvSpPr/>
          <p:nvPr/>
        </p:nvSpPr>
        <p:spPr>
          <a:xfrm>
            <a:off x="9102617" y="2360429"/>
            <a:ext cx="2241176" cy="552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B7E3AE-4796-4AF2-B559-35358DE4DD97}"/>
              </a:ext>
            </a:extLst>
          </p:cNvPr>
          <p:cNvSpPr txBox="1"/>
          <p:nvPr/>
        </p:nvSpPr>
        <p:spPr>
          <a:xfrm>
            <a:off x="1019238" y="1200365"/>
            <a:ext cx="5375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600" b="0" i="0" spc="6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Switch my role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687768-704B-4199-AF34-FD4906D7D218}"/>
              </a:ext>
            </a:extLst>
          </p:cNvPr>
          <p:cNvSpPr txBox="1"/>
          <p:nvPr/>
        </p:nvSpPr>
        <p:spPr>
          <a:xfrm>
            <a:off x="10490038" y="2360429"/>
            <a:ext cx="9546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b="0" i="0" spc="600" dirty="0">
                <a:solidFill>
                  <a:srgbClr val="262626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</a:t>
            </a:r>
          </a:p>
          <a:p>
            <a:pPr algn="r"/>
            <a:r>
              <a:rPr lang="en-US" altLang="zh-CN" sz="36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</a:t>
            </a:r>
            <a:endParaRPr lang="en-US" altLang="zh-CN" sz="3600" b="0" i="0" spc="600" dirty="0">
              <a:solidFill>
                <a:schemeClr val="bg1"/>
              </a:solidFill>
              <a:effectLst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2717A324-B393-4B2C-9C53-576D8490B5DB}"/>
              </a:ext>
            </a:extLst>
          </p:cNvPr>
          <p:cNvSpPr/>
          <p:nvPr/>
        </p:nvSpPr>
        <p:spPr>
          <a:xfrm rot="5400000">
            <a:off x="8861183" y="2571805"/>
            <a:ext cx="150964" cy="1301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908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81FAF81-F626-409D-BD8C-C10A824CDEED}"/>
              </a:ext>
            </a:extLst>
          </p:cNvPr>
          <p:cNvSpPr/>
          <p:nvPr/>
        </p:nvSpPr>
        <p:spPr>
          <a:xfrm>
            <a:off x="9017557" y="2939410"/>
            <a:ext cx="2241176" cy="552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B7E3AE-4796-4AF2-B559-35358DE4DD97}"/>
              </a:ext>
            </a:extLst>
          </p:cNvPr>
          <p:cNvSpPr txBox="1"/>
          <p:nvPr/>
        </p:nvSpPr>
        <p:spPr>
          <a:xfrm>
            <a:off x="1019238" y="1200365"/>
            <a:ext cx="5375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600" b="0" i="0" spc="6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Switch my role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687768-704B-4199-AF34-FD4906D7D218}"/>
              </a:ext>
            </a:extLst>
          </p:cNvPr>
          <p:cNvSpPr txBox="1"/>
          <p:nvPr/>
        </p:nvSpPr>
        <p:spPr>
          <a:xfrm>
            <a:off x="10304097" y="2339245"/>
            <a:ext cx="9546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b="0" i="0" spc="6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</a:t>
            </a:r>
          </a:p>
          <a:p>
            <a:pPr algn="r"/>
            <a:r>
              <a:rPr lang="en-US" altLang="zh-CN" sz="3600" spc="6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</a:t>
            </a:r>
            <a:endParaRPr lang="en-US" altLang="zh-CN" sz="3600" b="0" i="0" spc="600" dirty="0">
              <a:effectLst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2717A324-B393-4B2C-9C53-576D8490B5DB}"/>
              </a:ext>
            </a:extLst>
          </p:cNvPr>
          <p:cNvSpPr/>
          <p:nvPr/>
        </p:nvSpPr>
        <p:spPr>
          <a:xfrm rot="5400000">
            <a:off x="9269262" y="3150786"/>
            <a:ext cx="150964" cy="1301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861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B7E3AE-4796-4AF2-B559-35358DE4DD97}"/>
              </a:ext>
            </a:extLst>
          </p:cNvPr>
          <p:cNvSpPr txBox="1"/>
          <p:nvPr/>
        </p:nvSpPr>
        <p:spPr>
          <a:xfrm>
            <a:off x="1019238" y="1200365"/>
            <a:ext cx="5375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600" b="0" i="0" spc="6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So we can enter</a:t>
            </a:r>
          </a:p>
        </p:txBody>
      </p:sp>
    </p:spTree>
    <p:extLst>
      <p:ext uri="{BB962C8B-B14F-4D97-AF65-F5344CB8AC3E}">
        <p14:creationId xmlns:p14="http://schemas.microsoft.com/office/powerpoint/2010/main" val="1380550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354F41-9797-4B36-AA45-A5DCFD5C32D1}"/>
              </a:ext>
            </a:extLst>
          </p:cNvPr>
          <p:cNvSpPr/>
          <p:nvPr/>
        </p:nvSpPr>
        <p:spPr>
          <a:xfrm>
            <a:off x="-12312502" y="2984687"/>
            <a:ext cx="12312502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B7E3AE-4796-4AF2-B559-35358DE4DD97}"/>
              </a:ext>
            </a:extLst>
          </p:cNvPr>
          <p:cNvSpPr txBox="1"/>
          <p:nvPr/>
        </p:nvSpPr>
        <p:spPr>
          <a:xfrm>
            <a:off x="5516494" y="2984687"/>
            <a:ext cx="5375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b="0" i="0" spc="6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 Trance</a:t>
            </a:r>
          </a:p>
        </p:txBody>
      </p:sp>
    </p:spTree>
    <p:extLst>
      <p:ext uri="{BB962C8B-B14F-4D97-AF65-F5344CB8AC3E}">
        <p14:creationId xmlns:p14="http://schemas.microsoft.com/office/powerpoint/2010/main" val="3809367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1000">
        <p159:morph option="byObject"/>
      </p:transition>
    </mc:Choice>
    <mc:Fallback>
      <p:transition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1.00495 4.07407E-6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4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B7E3AE-4796-4AF2-B559-35358DE4DD97}"/>
              </a:ext>
            </a:extLst>
          </p:cNvPr>
          <p:cNvSpPr txBox="1"/>
          <p:nvPr/>
        </p:nvSpPr>
        <p:spPr>
          <a:xfrm>
            <a:off x="4100504" y="2648634"/>
            <a:ext cx="2755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0" i="0" spc="6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Feel your</a:t>
            </a:r>
          </a:p>
        </p:txBody>
      </p:sp>
      <p:pic>
        <p:nvPicPr>
          <p:cNvPr id="3" name="图形 2" descr="语音">
            <a:extLst>
              <a:ext uri="{FF2B5EF4-FFF2-40B4-BE49-F238E27FC236}">
                <a16:creationId xmlns:a16="http://schemas.microsoft.com/office/drawing/2014/main" id="{BA7664C2-63AA-4DBB-88A3-AE4180A00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6093" y="2514600"/>
            <a:ext cx="914400" cy="914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12C8993-392B-4586-8543-65380A0C24AF}"/>
              </a:ext>
            </a:extLst>
          </p:cNvPr>
          <p:cNvSpPr txBox="1"/>
          <p:nvPr/>
        </p:nvSpPr>
        <p:spPr>
          <a:xfrm>
            <a:off x="4971749" y="1765487"/>
            <a:ext cx="2553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0" i="0" spc="6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If I can</a:t>
            </a:r>
          </a:p>
        </p:txBody>
      </p:sp>
    </p:spTree>
    <p:extLst>
      <p:ext uri="{BB962C8B-B14F-4D97-AF65-F5344CB8AC3E}">
        <p14:creationId xmlns:p14="http://schemas.microsoft.com/office/powerpoint/2010/main" val="3029691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3000">
        <p159:morph option="byObject"/>
      </p:transition>
    </mc:Choice>
    <mc:Fallback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6" grpId="1"/>
      <p:bldP spid="6" grpId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B7E3AE-4796-4AF2-B559-35358DE4DD97}"/>
              </a:ext>
            </a:extLst>
          </p:cNvPr>
          <p:cNvSpPr txBox="1"/>
          <p:nvPr/>
        </p:nvSpPr>
        <p:spPr>
          <a:xfrm>
            <a:off x="2904397" y="2606104"/>
            <a:ext cx="6383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Then I can finally be</a:t>
            </a:r>
            <a:endParaRPr lang="en-US" altLang="zh-CN" sz="3600" b="0" i="0" spc="600" dirty="0">
              <a:solidFill>
                <a:schemeClr val="bg1"/>
              </a:solidFill>
              <a:effectLst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2C8993-392B-4586-8543-65380A0C24AF}"/>
              </a:ext>
            </a:extLst>
          </p:cNvPr>
          <p:cNvSpPr txBox="1"/>
          <p:nvPr/>
        </p:nvSpPr>
        <p:spPr>
          <a:xfrm>
            <a:off x="4259737" y="1584732"/>
            <a:ext cx="3672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0" i="0" spc="6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Then I can</a:t>
            </a:r>
          </a:p>
        </p:txBody>
      </p:sp>
    </p:spTree>
    <p:extLst>
      <p:ext uri="{BB962C8B-B14F-4D97-AF65-F5344CB8AC3E}">
        <p14:creationId xmlns:p14="http://schemas.microsoft.com/office/powerpoint/2010/main" val="355439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B7E3AE-4796-4AF2-B559-35358DE4DD97}"/>
              </a:ext>
            </a:extLst>
          </p:cNvPr>
          <p:cNvSpPr txBox="1"/>
          <p:nvPr/>
        </p:nvSpPr>
        <p:spPr>
          <a:xfrm>
            <a:off x="2904399" y="1691704"/>
            <a:ext cx="6383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Then I can finally be</a:t>
            </a:r>
            <a:endParaRPr lang="en-US" altLang="zh-CN" sz="3600" b="0" i="0" spc="600" dirty="0">
              <a:solidFill>
                <a:schemeClr val="bg1"/>
              </a:solidFill>
              <a:effectLst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2C8993-392B-4586-8543-65380A0C24AF}"/>
              </a:ext>
            </a:extLst>
          </p:cNvPr>
          <p:cNvSpPr txBox="1"/>
          <p:nvPr/>
        </p:nvSpPr>
        <p:spPr>
          <a:xfrm>
            <a:off x="4259739" y="1074369"/>
            <a:ext cx="3672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0" i="0" spc="6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Then I can</a:t>
            </a: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F96D0BCE-043C-4D19-9770-723D21AB6B5A}"/>
              </a:ext>
            </a:extLst>
          </p:cNvPr>
          <p:cNvSpPr/>
          <p:nvPr/>
        </p:nvSpPr>
        <p:spPr>
          <a:xfrm>
            <a:off x="3992793" y="3233426"/>
            <a:ext cx="1492386" cy="128654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BEE6C880-CFA6-4CEA-A8A3-FA901613D396}"/>
              </a:ext>
            </a:extLst>
          </p:cNvPr>
          <p:cNvSpPr/>
          <p:nvPr/>
        </p:nvSpPr>
        <p:spPr>
          <a:xfrm rot="10800000">
            <a:off x="7281798" y="3233426"/>
            <a:ext cx="1492386" cy="128654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593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B7E3AE-4796-4AF2-B559-35358DE4DD97}"/>
              </a:ext>
            </a:extLst>
          </p:cNvPr>
          <p:cNvSpPr txBox="1"/>
          <p:nvPr/>
        </p:nvSpPr>
        <p:spPr>
          <a:xfrm>
            <a:off x="2904399" y="1691704"/>
            <a:ext cx="6383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Then I can finally be</a:t>
            </a:r>
            <a:endParaRPr lang="en-US" altLang="zh-CN" sz="3600" b="0" i="0" spc="600" dirty="0">
              <a:solidFill>
                <a:schemeClr val="bg1"/>
              </a:solidFill>
              <a:effectLst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2C8993-392B-4586-8543-65380A0C24AF}"/>
              </a:ext>
            </a:extLst>
          </p:cNvPr>
          <p:cNvSpPr txBox="1"/>
          <p:nvPr/>
        </p:nvSpPr>
        <p:spPr>
          <a:xfrm>
            <a:off x="4259739" y="1074369"/>
            <a:ext cx="3672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0" i="0" spc="6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Then I can</a:t>
            </a: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F96D0BCE-043C-4D19-9770-723D21AB6B5A}"/>
              </a:ext>
            </a:extLst>
          </p:cNvPr>
          <p:cNvSpPr/>
          <p:nvPr/>
        </p:nvSpPr>
        <p:spPr>
          <a:xfrm>
            <a:off x="5222214" y="3228110"/>
            <a:ext cx="1492386" cy="128654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BEE6C880-CFA6-4CEA-A8A3-FA901613D396}"/>
              </a:ext>
            </a:extLst>
          </p:cNvPr>
          <p:cNvSpPr/>
          <p:nvPr/>
        </p:nvSpPr>
        <p:spPr>
          <a:xfrm rot="10800000">
            <a:off x="5968407" y="3233426"/>
            <a:ext cx="1492386" cy="128654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D75C3E-4ACC-4996-98A5-F5697F124C83}"/>
              </a:ext>
            </a:extLst>
          </p:cNvPr>
          <p:cNvSpPr txBox="1"/>
          <p:nvPr/>
        </p:nvSpPr>
        <p:spPr>
          <a:xfrm>
            <a:off x="4340405" y="4830582"/>
            <a:ext cx="346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COMPLETION</a:t>
            </a:r>
            <a:endParaRPr lang="zh-CN" altLang="en-US" sz="3200" spc="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7029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600">
        <p159:morph option="byObject"/>
      </p:transition>
    </mc:Choice>
    <mc:Fallback xmlns="">
      <p:transition advClick="0" advTm="16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9679A18-D264-409C-8857-A13447074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95191"/>
              </p:ext>
            </p:extLst>
          </p:nvPr>
        </p:nvGraphicFramePr>
        <p:xfrm>
          <a:off x="4401339" y="1751339"/>
          <a:ext cx="3389322" cy="3355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887">
                  <a:extLst>
                    <a:ext uri="{9D8B030D-6E8A-4147-A177-3AD203B41FA5}">
                      <a16:colId xmlns:a16="http://schemas.microsoft.com/office/drawing/2014/main" val="779818295"/>
                    </a:ext>
                  </a:extLst>
                </a:gridCol>
                <a:gridCol w="564887">
                  <a:extLst>
                    <a:ext uri="{9D8B030D-6E8A-4147-A177-3AD203B41FA5}">
                      <a16:colId xmlns:a16="http://schemas.microsoft.com/office/drawing/2014/main" val="1382334298"/>
                    </a:ext>
                  </a:extLst>
                </a:gridCol>
                <a:gridCol w="564887">
                  <a:extLst>
                    <a:ext uri="{9D8B030D-6E8A-4147-A177-3AD203B41FA5}">
                      <a16:colId xmlns:a16="http://schemas.microsoft.com/office/drawing/2014/main" val="3302125927"/>
                    </a:ext>
                  </a:extLst>
                </a:gridCol>
                <a:gridCol w="564887">
                  <a:extLst>
                    <a:ext uri="{9D8B030D-6E8A-4147-A177-3AD203B41FA5}">
                      <a16:colId xmlns:a16="http://schemas.microsoft.com/office/drawing/2014/main" val="1625871983"/>
                    </a:ext>
                  </a:extLst>
                </a:gridCol>
                <a:gridCol w="564887">
                  <a:extLst>
                    <a:ext uri="{9D8B030D-6E8A-4147-A177-3AD203B41FA5}">
                      <a16:colId xmlns:a16="http://schemas.microsoft.com/office/drawing/2014/main" val="3744710162"/>
                    </a:ext>
                  </a:extLst>
                </a:gridCol>
                <a:gridCol w="564887">
                  <a:extLst>
                    <a:ext uri="{9D8B030D-6E8A-4147-A177-3AD203B41FA5}">
                      <a16:colId xmlns:a16="http://schemas.microsoft.com/office/drawing/2014/main" val="97155674"/>
                    </a:ext>
                  </a:extLst>
                </a:gridCol>
              </a:tblGrid>
              <a:tr h="561416">
                <a:tc>
                  <a:txBody>
                    <a:bodyPr/>
                    <a:lstStyle/>
                    <a:p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endParaRPr>
                    </a:p>
                  </a:txBody>
                  <a:tcPr marL="67329" marR="67329" marT="33665" marB="3366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744646"/>
                  </a:ext>
                </a:extLst>
              </a:tr>
              <a:tr h="558781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754679"/>
                  </a:ext>
                </a:extLst>
              </a:tr>
              <a:tr h="558781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endParaRPr>
                    </a:p>
                  </a:txBody>
                  <a:tcPr marL="67329" marR="67329" marT="33665" marB="3366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76939"/>
                  </a:ext>
                </a:extLst>
              </a:tr>
              <a:tr h="558781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564146"/>
                  </a:ext>
                </a:extLst>
              </a:tr>
              <a:tr h="558781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endParaRPr>
                    </a:p>
                  </a:txBody>
                  <a:tcPr marL="67329" marR="67329" marT="33665" marB="3366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836733"/>
                  </a:ext>
                </a:extLst>
              </a:tr>
              <a:tr h="558781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12533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42A8022B-FA38-46BF-9C38-87305B7A5A5A}"/>
              </a:ext>
            </a:extLst>
          </p:cNvPr>
          <p:cNvSpPr txBox="1"/>
          <p:nvPr/>
        </p:nvSpPr>
        <p:spPr>
          <a:xfrm>
            <a:off x="3048630" y="1178520"/>
            <a:ext cx="6094740" cy="400110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0" i="0" dirty="0" err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World.create</a:t>
            </a:r>
            <a:r>
              <a:rPr lang="en-US" altLang="zh-CN" sz="2000" b="0" i="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(Object</a:t>
            </a:r>
            <a:endParaRPr lang="zh-CN" altLang="en-US" sz="20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0950A8-4197-492E-A275-18618CD417DF}"/>
              </a:ext>
            </a:extLst>
          </p:cNvPr>
          <p:cNvSpPr txBox="1"/>
          <p:nvPr/>
        </p:nvSpPr>
        <p:spPr>
          <a:xfrm>
            <a:off x="7248196" y="1209298"/>
            <a:ext cx="224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4FB17D-19DC-4330-88E1-BDB7DB8AD4A3}"/>
              </a:ext>
            </a:extLst>
          </p:cNvPr>
          <p:cNvSpPr txBox="1"/>
          <p:nvPr/>
        </p:nvSpPr>
        <p:spPr>
          <a:xfrm>
            <a:off x="3047370" y="5279369"/>
            <a:ext cx="6096000" cy="369332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OBJECT CREATION</a:t>
            </a:r>
            <a:endParaRPr lang="zh-CN" altLang="en-US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8394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00">
        <p159:morph option="byObject"/>
      </p:transition>
    </mc:Choice>
    <mc:Fallback xmlns="">
      <p:transition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B7E3AE-4796-4AF2-B559-35358DE4DD97}"/>
              </a:ext>
            </a:extLst>
          </p:cNvPr>
          <p:cNvSpPr txBox="1"/>
          <p:nvPr/>
        </p:nvSpPr>
        <p:spPr>
          <a:xfrm>
            <a:off x="2904400" y="3105834"/>
            <a:ext cx="6383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Though</a:t>
            </a:r>
            <a:endParaRPr lang="en-US" altLang="zh-CN" sz="3600" b="0" i="0" spc="600" dirty="0">
              <a:solidFill>
                <a:schemeClr val="bg1"/>
              </a:solidFill>
              <a:effectLst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9065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0">
        <p159:morph option="byChar"/>
      </p:transition>
    </mc:Choice>
    <mc:Fallback xmlns="">
      <p:transition advClick="0" advTm="5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B7E3AE-4796-4AF2-B559-35358DE4DD97}"/>
              </a:ext>
            </a:extLst>
          </p:cNvPr>
          <p:cNvSpPr txBox="1"/>
          <p:nvPr/>
        </p:nvSpPr>
        <p:spPr>
          <a:xfrm>
            <a:off x="2904400" y="3105834"/>
            <a:ext cx="6383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/>
              </a:rPr>
              <a:t>You had left</a:t>
            </a:r>
            <a:endParaRPr lang="en-US" altLang="zh-CN" sz="3600" b="0" i="0" spc="600" dirty="0">
              <a:solidFill>
                <a:schemeClr val="bg1"/>
              </a:solidFill>
              <a:effectLst/>
              <a:latin typeface="思源黑体 CN Light" panose="020B0300000000000000" pitchFamily="34" charset="-122"/>
              <a:ea typeface="思源黑体 CN Light" panose="020B030000000000000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C515D11-BFD3-4123-930C-40B71F1911BE}"/>
              </a:ext>
            </a:extLst>
          </p:cNvPr>
          <p:cNvSpPr txBox="1"/>
          <p:nvPr/>
        </p:nvSpPr>
        <p:spPr>
          <a:xfrm>
            <a:off x="3707100" y="3902290"/>
            <a:ext cx="4897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6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/>
              </a:rPr>
              <a:t>me.lookFor</a:t>
            </a:r>
            <a:r>
              <a:rPr lang="en-US" altLang="zh-CN" sz="1600" b="1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/>
              </a:rPr>
              <a:t>(</a:t>
            </a:r>
            <a:r>
              <a:rPr lang="en-US" altLang="zh-CN" sz="1600" b="1" spc="6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/>
              </a:rPr>
              <a:t>you,world</a:t>
            </a:r>
            <a:r>
              <a:rPr lang="en-US" altLang="zh-CN" sz="1600" b="1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/>
              </a:rPr>
              <a:t>);</a:t>
            </a:r>
            <a:endParaRPr lang="en-US" altLang="zh-CN" sz="1600" b="1" i="0" spc="600" dirty="0">
              <a:solidFill>
                <a:schemeClr val="bg1"/>
              </a:solidFill>
              <a:effectLst/>
              <a:latin typeface="思源黑体 CN Light" panose="020B0300000000000000" pitchFamily="34" charset="-122"/>
              <a:ea typeface="思源黑体 CN Light" panose="020B03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736358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0">
        <p159:morph option="byChar"/>
      </p:transition>
    </mc:Choice>
    <mc:Fallback xmlns="">
      <p:transition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xit" presetSubtype="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B7E3AE-4796-4AF2-B559-35358DE4DD97}"/>
              </a:ext>
            </a:extLst>
          </p:cNvPr>
          <p:cNvSpPr txBox="1"/>
          <p:nvPr/>
        </p:nvSpPr>
        <p:spPr>
          <a:xfrm>
            <a:off x="2904400" y="3105834"/>
            <a:ext cx="6383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left</a:t>
            </a:r>
            <a:endParaRPr lang="en-US" altLang="zh-CN" sz="3600" b="0" i="0" spc="600" dirty="0">
              <a:solidFill>
                <a:schemeClr val="bg1"/>
              </a:solidFill>
              <a:effectLst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A7B32C-BC68-4AA5-84DB-80052AA78BCC}"/>
              </a:ext>
            </a:extLst>
          </p:cNvPr>
          <p:cNvSpPr txBox="1"/>
          <p:nvPr/>
        </p:nvSpPr>
        <p:spPr>
          <a:xfrm>
            <a:off x="3707100" y="3902290"/>
            <a:ext cx="4897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600" dirty="0" err="1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/>
              </a:rPr>
              <a:t>me.lookFor</a:t>
            </a:r>
            <a:r>
              <a:rPr lang="en-US" altLang="zh-CN" sz="1600" b="1" spc="600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/>
              </a:rPr>
              <a:t>(</a:t>
            </a:r>
            <a:r>
              <a:rPr lang="en-US" altLang="zh-CN" sz="1600" b="1" spc="600" dirty="0" err="1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/>
              </a:rPr>
              <a:t>you,world</a:t>
            </a:r>
            <a:r>
              <a:rPr lang="en-US" altLang="zh-CN" sz="1600" b="1" spc="600" dirty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/>
              </a:rPr>
              <a:t>);</a:t>
            </a:r>
            <a:endParaRPr lang="en-US" altLang="zh-CN" sz="1600" b="1" i="0" spc="600" dirty="0"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24563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0">
        <p159:morph option="byChar"/>
      </p:transition>
    </mc:Choice>
    <mc:Fallback xmlns="">
      <p:transition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xit" presetSubtype="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B7E3AE-4796-4AF2-B559-35358DE4DD97}"/>
              </a:ext>
            </a:extLst>
          </p:cNvPr>
          <p:cNvSpPr txBox="1"/>
          <p:nvPr/>
        </p:nvSpPr>
        <p:spPr>
          <a:xfrm>
            <a:off x="2904400" y="3105834"/>
            <a:ext cx="6383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You had left</a:t>
            </a:r>
            <a:endParaRPr lang="en-US" altLang="zh-CN" sz="3600" b="0" i="0" spc="600" dirty="0">
              <a:solidFill>
                <a:schemeClr val="bg1"/>
              </a:solidFill>
              <a:effectLst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DB92B7-35CD-4BB9-A356-76E1BCEEBE26}"/>
              </a:ext>
            </a:extLst>
          </p:cNvPr>
          <p:cNvSpPr txBox="1"/>
          <p:nvPr/>
        </p:nvSpPr>
        <p:spPr>
          <a:xfrm>
            <a:off x="3707100" y="3902290"/>
            <a:ext cx="4897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600" dirty="0" err="1">
                <a:solidFill>
                  <a:schemeClr val="bg1"/>
                </a:solidFill>
                <a:effectLst>
                  <a:glow rad="63500">
                    <a:srgbClr val="FF0000">
                      <a:alpha val="40000"/>
                    </a:srgbClr>
                  </a:glow>
                </a:effectLst>
                <a:latin typeface="思源黑体 CN Light" panose="020B0300000000000000" pitchFamily="34" charset="-122"/>
                <a:ea typeface="思源黑体 CN Light" panose="020B0300000000000000"/>
              </a:rPr>
              <a:t>me.lookFor</a:t>
            </a:r>
            <a:r>
              <a:rPr lang="en-US" altLang="zh-CN" sz="1600" b="1" spc="600" dirty="0">
                <a:solidFill>
                  <a:schemeClr val="bg1"/>
                </a:solidFill>
                <a:effectLst>
                  <a:glow rad="63500">
                    <a:srgbClr val="FF0000">
                      <a:alpha val="40000"/>
                    </a:srgbClr>
                  </a:glow>
                </a:effectLst>
                <a:latin typeface="思源黑体 CN Light" panose="020B0300000000000000" pitchFamily="34" charset="-122"/>
                <a:ea typeface="思源黑体 CN Light" panose="020B0300000000000000"/>
              </a:rPr>
              <a:t>(</a:t>
            </a:r>
            <a:r>
              <a:rPr lang="en-US" altLang="zh-CN" sz="1600" b="1" spc="600" dirty="0" err="1">
                <a:solidFill>
                  <a:schemeClr val="bg1"/>
                </a:solidFill>
                <a:effectLst>
                  <a:glow rad="63500">
                    <a:srgbClr val="FF0000">
                      <a:alpha val="40000"/>
                    </a:srgbClr>
                  </a:glow>
                </a:effectLst>
                <a:latin typeface="思源黑体 CN Light" panose="020B0300000000000000" pitchFamily="34" charset="-122"/>
                <a:ea typeface="思源黑体 CN Light" panose="020B0300000000000000"/>
              </a:rPr>
              <a:t>you,world</a:t>
            </a:r>
            <a:r>
              <a:rPr lang="en-US" altLang="zh-CN" sz="1600" b="1" spc="600" dirty="0">
                <a:solidFill>
                  <a:schemeClr val="bg1"/>
                </a:solidFill>
                <a:effectLst>
                  <a:glow rad="63500">
                    <a:srgbClr val="FF0000">
                      <a:alpha val="40000"/>
                    </a:srgbClr>
                  </a:glow>
                </a:effectLst>
                <a:latin typeface="思源黑体 CN Light" panose="020B0300000000000000" pitchFamily="34" charset="-122"/>
                <a:ea typeface="思源黑体 CN Light" panose="020B0300000000000000"/>
              </a:rPr>
              <a:t>);</a:t>
            </a:r>
            <a:endParaRPr lang="en-US" altLang="zh-CN" sz="1600" b="1" i="0" spc="600" dirty="0">
              <a:solidFill>
                <a:schemeClr val="bg1"/>
              </a:solidFill>
              <a:effectLst>
                <a:glow rad="63500">
                  <a:srgbClr val="FF0000">
                    <a:alpha val="40000"/>
                  </a:srgbClr>
                </a:glow>
              </a:effectLst>
              <a:latin typeface="思源黑体 CN Light" panose="020B0300000000000000" pitchFamily="34" charset="-122"/>
              <a:ea typeface="思源黑体 CN Light" panose="020B03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418446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2000">
        <p159:morph option="byChar"/>
      </p:transition>
    </mc:Choice>
    <mc:Fallback xmlns="">
      <p:transition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xit" presetSubtype="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xit" presetSubtype="2" fill="hold" grpId="3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B7E3AE-4796-4AF2-B559-35358DE4DD97}"/>
              </a:ext>
            </a:extLst>
          </p:cNvPr>
          <p:cNvSpPr txBox="1"/>
          <p:nvPr/>
        </p:nvSpPr>
        <p:spPr>
          <a:xfrm>
            <a:off x="2904400" y="3105834"/>
            <a:ext cx="6383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Left me in</a:t>
            </a:r>
            <a:endParaRPr lang="en-US" altLang="zh-CN" sz="3600" b="0" i="0" spc="600" dirty="0">
              <a:solidFill>
                <a:schemeClr val="bg1"/>
              </a:solidFill>
              <a:effectLst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B332A8-16FC-4658-AA05-46E6FF5AFE9A}"/>
              </a:ext>
            </a:extLst>
          </p:cNvPr>
          <p:cNvSpPr txBox="1"/>
          <p:nvPr/>
        </p:nvSpPr>
        <p:spPr>
          <a:xfrm>
            <a:off x="3707100" y="3902290"/>
            <a:ext cx="4897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spc="600" dirty="0" err="1">
                <a:solidFill>
                  <a:schemeClr val="bg1"/>
                </a:solidFill>
                <a:effectLst>
                  <a:glow rad="228600">
                    <a:srgbClr val="C00000">
                      <a:alpha val="40000"/>
                    </a:srgbClr>
                  </a:glow>
                </a:effectLst>
                <a:latin typeface="思源黑体 CN Light" panose="020B0300000000000000" pitchFamily="34" charset="-122"/>
                <a:ea typeface="思源黑体 CN Light" panose="020B0300000000000000"/>
              </a:rPr>
              <a:t>me.lookFor</a:t>
            </a:r>
            <a:r>
              <a:rPr lang="en-US" altLang="zh-CN" sz="1600" b="1" spc="600" dirty="0">
                <a:solidFill>
                  <a:schemeClr val="bg1"/>
                </a:solidFill>
                <a:effectLst>
                  <a:glow rad="228600">
                    <a:srgbClr val="C00000">
                      <a:alpha val="40000"/>
                    </a:srgbClr>
                  </a:glow>
                </a:effectLst>
                <a:latin typeface="思源黑体 CN Light" panose="020B0300000000000000" pitchFamily="34" charset="-122"/>
                <a:ea typeface="思源黑体 CN Light" panose="020B0300000000000000"/>
              </a:rPr>
              <a:t>(</a:t>
            </a:r>
            <a:r>
              <a:rPr lang="en-US" altLang="zh-CN" sz="1600" b="1" spc="600" dirty="0" err="1">
                <a:solidFill>
                  <a:schemeClr val="bg1"/>
                </a:solidFill>
                <a:effectLst>
                  <a:glow rad="228600">
                    <a:srgbClr val="C00000">
                      <a:alpha val="40000"/>
                    </a:srgbClr>
                  </a:glow>
                </a:effectLst>
                <a:latin typeface="思源黑体 CN Light" panose="020B0300000000000000" pitchFamily="34" charset="-122"/>
                <a:ea typeface="思源黑体 CN Light" panose="020B0300000000000000"/>
              </a:rPr>
              <a:t>you,world</a:t>
            </a:r>
            <a:r>
              <a:rPr lang="en-US" altLang="zh-CN" sz="1600" b="1" spc="600" dirty="0">
                <a:solidFill>
                  <a:schemeClr val="bg1"/>
                </a:solidFill>
                <a:effectLst>
                  <a:glow rad="228600">
                    <a:srgbClr val="C00000">
                      <a:alpha val="40000"/>
                    </a:srgbClr>
                  </a:glow>
                </a:effectLst>
                <a:latin typeface="思源黑体 CN Light" panose="020B0300000000000000" pitchFamily="34" charset="-122"/>
                <a:ea typeface="思源黑体 CN Light" panose="020B0300000000000000"/>
              </a:rPr>
              <a:t>);</a:t>
            </a:r>
            <a:endParaRPr lang="en-US" altLang="zh-CN" sz="1600" b="1" i="0" spc="600" dirty="0">
              <a:solidFill>
                <a:schemeClr val="bg1"/>
              </a:solidFill>
              <a:effectLst>
                <a:glow rad="228600">
                  <a:srgbClr val="C00000">
                    <a:alpha val="40000"/>
                  </a:srgbClr>
                </a:glow>
              </a:effectLst>
              <a:latin typeface="思源黑体 CN Light" panose="020B0300000000000000" pitchFamily="34" charset="-122"/>
              <a:ea typeface="思源黑体 CN Light" panose="020B03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989631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1000">
        <p159:morph option="byChar"/>
      </p:transition>
    </mc:Choice>
    <mc:Fallback>
      <p:transition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xit" presetSubtype="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B7E3AE-4796-4AF2-B559-35358DE4DD97}"/>
              </a:ext>
            </a:extLst>
          </p:cNvPr>
          <p:cNvSpPr txBox="1"/>
          <p:nvPr/>
        </p:nvSpPr>
        <p:spPr>
          <a:xfrm>
            <a:off x="2904400" y="3105834"/>
            <a:ext cx="6383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spc="600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ISOLATION</a:t>
            </a:r>
            <a:endParaRPr lang="en-US" altLang="zh-CN" sz="3600" b="0" i="0" spc="600" dirty="0">
              <a:solidFill>
                <a:schemeClr val="bg1"/>
              </a:solidFill>
              <a:effectLst>
                <a:glow rad="228600">
                  <a:srgbClr val="FF0000">
                    <a:alpha val="40000"/>
                  </a:srgb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E4AD791-E9FD-4812-9419-E0E26BA6680E}"/>
              </a:ext>
            </a:extLst>
          </p:cNvPr>
          <p:cNvSpPr txBox="1"/>
          <p:nvPr/>
        </p:nvSpPr>
        <p:spPr>
          <a:xfrm>
            <a:off x="703336" y="3752165"/>
            <a:ext cx="108750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Try{</a:t>
            </a:r>
          </a:p>
          <a:p>
            <a:r>
              <a:rPr lang="en-US" altLang="zh-CN" sz="3200" dirty="0">
                <a:solidFill>
                  <a:srgbClr val="FF0000"/>
                </a:solidFill>
              </a:rPr>
              <a:t>      </a:t>
            </a:r>
            <a:r>
              <a:rPr lang="en-US" altLang="zh-CN" sz="3200" dirty="0" err="1">
                <a:solidFill>
                  <a:srgbClr val="FF0000"/>
                </a:solidFill>
              </a:rPr>
              <a:t>me.setOpinion</a:t>
            </a:r>
            <a:r>
              <a:rPr lang="en-US" altLang="zh-CN" sz="3200" dirty="0">
                <a:solidFill>
                  <a:srgbClr val="FF0000"/>
                </a:solidFill>
              </a:rPr>
              <a:t>(</a:t>
            </a:r>
            <a:r>
              <a:rPr lang="en-US" altLang="zh-CN" sz="3200" dirty="0" err="1">
                <a:solidFill>
                  <a:srgbClr val="FF0000"/>
                </a:solidFill>
              </a:rPr>
              <a:t>me,getOpinionIndex</a:t>
            </a:r>
            <a:r>
              <a:rPr lang="en-US" altLang="zh-CN" sz="3200" dirty="0">
                <a:solidFill>
                  <a:srgbClr val="FF0000"/>
                </a:solidFill>
              </a:rPr>
              <a:t>(“you are here”),false;</a:t>
            </a:r>
          </a:p>
          <a:p>
            <a:r>
              <a:rPr lang="en-US" altLang="zh-CN" sz="3200" dirty="0">
                <a:solidFill>
                  <a:srgbClr val="FF0000"/>
                </a:solidFill>
              </a:rPr>
              <a:t>}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564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2000">
        <p159:morph option="byChar"/>
      </p:transition>
    </mc:Choice>
    <mc:Fallback xmlns="">
      <p:transition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75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B7E3AE-4796-4AF2-B559-35358DE4DD97}"/>
              </a:ext>
            </a:extLst>
          </p:cNvPr>
          <p:cNvSpPr txBox="1"/>
          <p:nvPr/>
        </p:nvSpPr>
        <p:spPr>
          <a:xfrm>
            <a:off x="2904400" y="3105834"/>
            <a:ext cx="6383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If I can</a:t>
            </a:r>
          </a:p>
        </p:txBody>
      </p:sp>
    </p:spTree>
    <p:extLst>
      <p:ext uri="{BB962C8B-B14F-4D97-AF65-F5344CB8AC3E}">
        <p14:creationId xmlns:p14="http://schemas.microsoft.com/office/powerpoint/2010/main" val="1408539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300">
        <p159:morph option="byChar"/>
      </p:transition>
    </mc:Choice>
    <mc:Fallback>
      <p:transition advClick="0" advTm="3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B7E3AE-4796-4AF2-B559-35358DE4DD97}"/>
              </a:ext>
            </a:extLst>
          </p:cNvPr>
          <p:cNvSpPr txBox="1"/>
          <p:nvPr/>
        </p:nvSpPr>
        <p:spPr>
          <a:xfrm>
            <a:off x="1686243" y="3105834"/>
            <a:ext cx="8819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If I can erase all the pointless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63679E-945D-4373-9C23-469886DFC642}"/>
              </a:ext>
            </a:extLst>
          </p:cNvPr>
          <p:cNvSpPr/>
          <p:nvPr/>
        </p:nvSpPr>
        <p:spPr>
          <a:xfrm>
            <a:off x="3951514" y="2955471"/>
            <a:ext cx="1611086" cy="947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032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00">
        <p159:morph option="byChar"/>
      </p:transition>
    </mc:Choice>
    <mc:Fallback xmlns="">
      <p:transition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3034DA3-DF00-4937-BF6C-34B62FF083F4}"/>
              </a:ext>
            </a:extLst>
          </p:cNvPr>
          <p:cNvSpPr txBox="1"/>
          <p:nvPr/>
        </p:nvSpPr>
        <p:spPr>
          <a:xfrm rot="20214716">
            <a:off x="2441624" y="2188032"/>
            <a:ext cx="429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5CD11F-E5C0-4398-96F2-917AA8FCB092}"/>
              </a:ext>
            </a:extLst>
          </p:cNvPr>
          <p:cNvSpPr txBox="1"/>
          <p:nvPr/>
        </p:nvSpPr>
        <p:spPr>
          <a:xfrm rot="2733323">
            <a:off x="2946504" y="4230349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3BFF29-6595-438E-81CF-F3093156B40C}"/>
              </a:ext>
            </a:extLst>
          </p:cNvPr>
          <p:cNvSpPr txBox="1"/>
          <p:nvPr/>
        </p:nvSpPr>
        <p:spPr>
          <a:xfrm rot="20738412">
            <a:off x="3596792" y="3203807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1F98F7-24F7-4F10-B917-A4DA3DDF7D7A}"/>
              </a:ext>
            </a:extLst>
          </p:cNvPr>
          <p:cNvSpPr txBox="1"/>
          <p:nvPr/>
        </p:nvSpPr>
        <p:spPr>
          <a:xfrm rot="1205626">
            <a:off x="4604820" y="1417816"/>
            <a:ext cx="495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5E7C20-2D0F-4CFB-9DE7-588580DBEB5A}"/>
              </a:ext>
            </a:extLst>
          </p:cNvPr>
          <p:cNvSpPr txBox="1"/>
          <p:nvPr/>
        </p:nvSpPr>
        <p:spPr>
          <a:xfrm rot="20775453">
            <a:off x="5349329" y="3404505"/>
            <a:ext cx="548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38E3EC-0A16-4DFF-A002-73DFF3AD20AB}"/>
              </a:ext>
            </a:extLst>
          </p:cNvPr>
          <p:cNvSpPr txBox="1"/>
          <p:nvPr/>
        </p:nvSpPr>
        <p:spPr>
          <a:xfrm rot="20775453">
            <a:off x="6499647" y="1806452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846C69-1BF6-48E5-B2DC-0CC85F237C3A}"/>
              </a:ext>
            </a:extLst>
          </p:cNvPr>
          <p:cNvSpPr txBox="1"/>
          <p:nvPr/>
        </p:nvSpPr>
        <p:spPr>
          <a:xfrm rot="1778911">
            <a:off x="6969133" y="4205272"/>
            <a:ext cx="511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130C34-0AAB-4C3D-BD28-511F41564D20}"/>
              </a:ext>
            </a:extLst>
          </p:cNvPr>
          <p:cNvSpPr txBox="1"/>
          <p:nvPr/>
        </p:nvSpPr>
        <p:spPr>
          <a:xfrm rot="1778911">
            <a:off x="8063895" y="2771786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65EED3B-5B77-4FE5-B1CE-F82D029592EA}"/>
              </a:ext>
            </a:extLst>
          </p:cNvPr>
          <p:cNvSpPr txBox="1"/>
          <p:nvPr/>
        </p:nvSpPr>
        <p:spPr>
          <a:xfrm rot="18671779">
            <a:off x="9522583" y="4058495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</a:t>
            </a:r>
            <a:endParaRPr lang="zh-CN" altLang="en-US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1535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200">
        <p159:morph option="byChar"/>
      </p:transition>
    </mc:Choice>
    <mc:Fallback>
      <p:transition advClick="0" advTm="2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7CADEA2-1891-4011-8DB4-946FEEEAE97A}"/>
              </a:ext>
            </a:extLst>
          </p:cNvPr>
          <p:cNvSpPr txBox="1"/>
          <p:nvPr/>
        </p:nvSpPr>
        <p:spPr>
          <a:xfrm>
            <a:off x="4228758" y="3075057"/>
            <a:ext cx="3734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FRAGMENTS</a:t>
            </a:r>
            <a:endParaRPr lang="zh-CN" altLang="en-US" sz="4000" spc="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3256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Char"/>
      </p:transition>
    </mc:Choice>
    <mc:Fallback xmlns="">
      <p:transition advClick="0" advTm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9679A18-D264-409C-8857-A13447074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48468"/>
              </p:ext>
            </p:extLst>
          </p:nvPr>
        </p:nvGraphicFramePr>
        <p:xfrm>
          <a:off x="4401339" y="1751339"/>
          <a:ext cx="3389322" cy="3355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887">
                  <a:extLst>
                    <a:ext uri="{9D8B030D-6E8A-4147-A177-3AD203B41FA5}">
                      <a16:colId xmlns:a16="http://schemas.microsoft.com/office/drawing/2014/main" val="779818295"/>
                    </a:ext>
                  </a:extLst>
                </a:gridCol>
                <a:gridCol w="564887">
                  <a:extLst>
                    <a:ext uri="{9D8B030D-6E8A-4147-A177-3AD203B41FA5}">
                      <a16:colId xmlns:a16="http://schemas.microsoft.com/office/drawing/2014/main" val="1382334298"/>
                    </a:ext>
                  </a:extLst>
                </a:gridCol>
                <a:gridCol w="564887">
                  <a:extLst>
                    <a:ext uri="{9D8B030D-6E8A-4147-A177-3AD203B41FA5}">
                      <a16:colId xmlns:a16="http://schemas.microsoft.com/office/drawing/2014/main" val="3302125927"/>
                    </a:ext>
                  </a:extLst>
                </a:gridCol>
                <a:gridCol w="564887">
                  <a:extLst>
                    <a:ext uri="{9D8B030D-6E8A-4147-A177-3AD203B41FA5}">
                      <a16:colId xmlns:a16="http://schemas.microsoft.com/office/drawing/2014/main" val="1625871983"/>
                    </a:ext>
                  </a:extLst>
                </a:gridCol>
                <a:gridCol w="564887">
                  <a:extLst>
                    <a:ext uri="{9D8B030D-6E8A-4147-A177-3AD203B41FA5}">
                      <a16:colId xmlns:a16="http://schemas.microsoft.com/office/drawing/2014/main" val="3744710162"/>
                    </a:ext>
                  </a:extLst>
                </a:gridCol>
                <a:gridCol w="564887">
                  <a:extLst>
                    <a:ext uri="{9D8B030D-6E8A-4147-A177-3AD203B41FA5}">
                      <a16:colId xmlns:a16="http://schemas.microsoft.com/office/drawing/2014/main" val="97155674"/>
                    </a:ext>
                  </a:extLst>
                </a:gridCol>
              </a:tblGrid>
              <a:tr h="561416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glow rad="228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思源黑体 CN Light" panose="020B0300000000000000" pitchFamily="34" charset="-122"/>
                          <a:ea typeface="思源黑体 CN Light" panose="020B0300000000000000" pitchFamily="34" charset="-122"/>
                        </a:rPr>
                        <a:t>You</a:t>
                      </a:r>
                      <a:endParaRPr lang="zh-CN" altLang="en-US" sz="13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endParaRPr>
                    </a:p>
                  </a:txBody>
                  <a:tcPr marL="67329" marR="67329" marT="33665" marB="3366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744646"/>
                  </a:ext>
                </a:extLst>
              </a:tr>
              <a:tr h="558781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754679"/>
                  </a:ext>
                </a:extLst>
              </a:tr>
              <a:tr h="558781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glow rad="228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思源黑体 CN Light" panose="020B0300000000000000" pitchFamily="34" charset="-122"/>
                          <a:ea typeface="思源黑体 CN Light" panose="020B0300000000000000" pitchFamily="34" charset="-122"/>
                        </a:rPr>
                        <a:t>You</a:t>
                      </a:r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endParaRPr>
                    </a:p>
                  </a:txBody>
                  <a:tcPr marL="67329" marR="67329" marT="33665" marB="3366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76939"/>
                  </a:ext>
                </a:extLst>
              </a:tr>
              <a:tr h="558781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564146"/>
                  </a:ext>
                </a:extLst>
              </a:tr>
              <a:tr h="558781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glow rad="228600">
                              <a:schemeClr val="accent5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思源黑体 CN Light" panose="020B0300000000000000" pitchFamily="34" charset="-122"/>
                          <a:ea typeface="思源黑体 CN Light" panose="020B0300000000000000" pitchFamily="34" charset="-122"/>
                        </a:rPr>
                        <a:t>Me</a:t>
                      </a:r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endParaRPr>
                    </a:p>
                  </a:txBody>
                  <a:tcPr marL="67329" marR="67329" marT="33665" marB="3366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836733"/>
                  </a:ext>
                </a:extLst>
              </a:tr>
              <a:tr h="558781"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</a:endParaRPr>
                    </a:p>
                  </a:txBody>
                  <a:tcPr marL="67329" marR="67329" marT="33665" marB="3366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12533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42A8022B-FA38-46BF-9C38-87305B7A5A5A}"/>
              </a:ext>
            </a:extLst>
          </p:cNvPr>
          <p:cNvSpPr txBox="1"/>
          <p:nvPr/>
        </p:nvSpPr>
        <p:spPr>
          <a:xfrm>
            <a:off x="1971125" y="1183597"/>
            <a:ext cx="6094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0" i="0" dirty="0" err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World.create</a:t>
            </a:r>
            <a:r>
              <a:rPr lang="en-US" altLang="zh-CN" sz="2000" b="0" i="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(Object</a:t>
            </a:r>
            <a:endParaRPr lang="zh-CN" altLang="en-US" sz="20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0950A8-4197-492E-A275-18618CD417DF}"/>
              </a:ext>
            </a:extLst>
          </p:cNvPr>
          <p:cNvSpPr txBox="1"/>
          <p:nvPr/>
        </p:nvSpPr>
        <p:spPr>
          <a:xfrm>
            <a:off x="6096000" y="1198986"/>
            <a:ext cx="224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</a:t>
            </a:r>
            <a:endParaRPr lang="zh-CN" altLang="en-US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09E990-CD9A-496F-BB2D-C47156B3D3F9}"/>
              </a:ext>
            </a:extLst>
          </p:cNvPr>
          <p:cNvSpPr txBox="1"/>
          <p:nvPr/>
        </p:nvSpPr>
        <p:spPr>
          <a:xfrm>
            <a:off x="6096000" y="1214375"/>
            <a:ext cx="2397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.new((“</a:t>
            </a:r>
            <a:r>
              <a:rPr lang="en-US" altLang="zh-CN" sz="1600" dirty="0" err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you”,”me</a:t>
            </a:r>
            <a:r>
              <a:rPr lang="en-US" altLang="zh-CN" sz="160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”))</a:t>
            </a:r>
            <a:endParaRPr lang="zh-CN" altLang="en-US" sz="16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5B4F73-8BB6-4CA6-A501-EC970E3B4BBA}"/>
              </a:ext>
            </a:extLst>
          </p:cNvPr>
          <p:cNvSpPr txBox="1"/>
          <p:nvPr/>
        </p:nvSpPr>
        <p:spPr>
          <a:xfrm>
            <a:off x="3048000" y="52076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Fill in my data parameters</a:t>
            </a:r>
            <a:endParaRPr lang="zh-CN" altLang="en-US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B9FC53-F00F-4656-B310-D71014BBE482}"/>
              </a:ext>
            </a:extLst>
          </p:cNvPr>
          <p:cNvSpPr txBox="1"/>
          <p:nvPr/>
        </p:nvSpPr>
        <p:spPr>
          <a:xfrm>
            <a:off x="7294725" y="5269160"/>
            <a:ext cx="2088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INITIALIZATION</a:t>
            </a:r>
            <a:endParaRPr lang="zh-CN" altLang="en-US" sz="1400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2730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3000">
        <p159:morph option="byChar"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36000" decel="6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7 L 0.18034 -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10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09336 0.00208 " pathEditMode="relative" rAng="0" ptsTypes="AA">
                                      <p:cBhvr>
                                        <p:cTn id="15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74" y="9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  <p:bldP spid="7" grpId="1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7CADEA2-1891-4011-8DB4-946FEEEAE97A}"/>
              </a:ext>
            </a:extLst>
          </p:cNvPr>
          <p:cNvSpPr txBox="1"/>
          <p:nvPr/>
        </p:nvSpPr>
        <p:spPr>
          <a:xfrm>
            <a:off x="5259072" y="3075057"/>
            <a:ext cx="1673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Then</a:t>
            </a:r>
            <a:endParaRPr lang="zh-CN" altLang="en-US" sz="4000" spc="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0906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200">
        <p159:morph option="byChar"/>
      </p:transition>
    </mc:Choice>
    <mc:Fallback>
      <p:transition advClick="0" advTm="20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7CADEA2-1891-4011-8DB4-946FEEEAE97A}"/>
              </a:ext>
            </a:extLst>
          </p:cNvPr>
          <p:cNvSpPr txBox="1"/>
          <p:nvPr/>
        </p:nvSpPr>
        <p:spPr>
          <a:xfrm>
            <a:off x="824717" y="3075057"/>
            <a:ext cx="10542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Then maybe you wont leave me so</a:t>
            </a:r>
            <a:endParaRPr lang="zh-CN" altLang="en-US" sz="4000" spc="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264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Char"/>
      </p:transition>
    </mc:Choice>
    <mc:Fallback xmlns="">
      <p:transition advClick="0" advTm="100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7CADEA2-1891-4011-8DB4-946FEEEAE97A}"/>
              </a:ext>
            </a:extLst>
          </p:cNvPr>
          <p:cNvSpPr txBox="1"/>
          <p:nvPr/>
        </p:nvSpPr>
        <p:spPr>
          <a:xfrm>
            <a:off x="3721921" y="3075057"/>
            <a:ext cx="49757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spc="6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DISHEARTENED</a:t>
            </a:r>
            <a:endParaRPr lang="zh-CN" altLang="en-US" sz="4000" spc="6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962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Char"/>
      </p:transition>
    </mc:Choice>
    <mc:Fallback xmlns="">
      <p:transition advClick="0" advTm="100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AE307A-DF35-457B-9369-5DBD5E0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0" y="-1896527"/>
            <a:ext cx="1145545" cy="11455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7CADEA2-1891-4011-8DB4-946FEEEAE97A}"/>
              </a:ext>
            </a:extLst>
          </p:cNvPr>
          <p:cNvSpPr txBox="1"/>
          <p:nvPr/>
        </p:nvSpPr>
        <p:spPr>
          <a:xfrm>
            <a:off x="2692664" y="2432801"/>
            <a:ext cx="6806672" cy="70788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40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Challenging your </a:t>
            </a:r>
            <a:r>
              <a:rPr lang="en-US" altLang="zh-CN" sz="4000" spc="600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GOD</a:t>
            </a:r>
            <a:endParaRPr lang="zh-CN" altLang="en-US" sz="4000" spc="600" dirty="0"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81D22C-E366-4B30-9EA1-1D2E43645FE8}"/>
              </a:ext>
            </a:extLst>
          </p:cNvPr>
          <p:cNvSpPr txBox="1"/>
          <p:nvPr/>
        </p:nvSpPr>
        <p:spPr>
          <a:xfrm>
            <a:off x="2285649" y="3532648"/>
            <a:ext cx="762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spc="600" dirty="0" err="1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World.announce</a:t>
            </a:r>
            <a:r>
              <a:rPr lang="en-US" altLang="zh-CN" sz="1800" spc="600" dirty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(“God is always true.”)</a:t>
            </a:r>
            <a:endParaRPr lang="zh-CN" altLang="en-US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547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1800">
        <p159:morph option="byChar"/>
      </p:transition>
    </mc:Choice>
    <mc:Fallback>
      <p:transition advClick="0" advTm="1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7CADEA2-1891-4011-8DB4-946FEEEAE97A}"/>
              </a:ext>
            </a:extLst>
          </p:cNvPr>
          <p:cNvSpPr txBox="1"/>
          <p:nvPr/>
        </p:nvSpPr>
        <p:spPr>
          <a:xfrm>
            <a:off x="2464621" y="3075057"/>
            <a:ext cx="7262757" cy="70788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40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You had made me some</a:t>
            </a:r>
            <a:endParaRPr lang="zh-CN" altLang="en-US" sz="4000" spc="600" dirty="0"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59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800">
        <p159:morph option="byChar"/>
      </p:transition>
    </mc:Choice>
    <mc:Fallback xmlns="">
      <p:transition advClick="0" advTm="180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3104E13-28AD-47B6-AD5B-B5F75E9316D5}"/>
              </a:ext>
            </a:extLst>
          </p:cNvPr>
          <p:cNvSpPr txBox="1"/>
          <p:nvPr/>
        </p:nvSpPr>
        <p:spPr>
          <a:xfrm>
            <a:off x="2755663" y="2977086"/>
            <a:ext cx="6851812" cy="70788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4000" spc="600" dirty="0">
                <a:solidFill>
                  <a:srgbClr val="FF0000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ILLEGAL ARGUMENTS</a:t>
            </a:r>
            <a:endParaRPr lang="zh-CN" altLang="en-US" sz="4000" spc="600" dirty="0">
              <a:solidFill>
                <a:srgbClr val="FF0000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CADEA2-1891-4011-8DB4-946FEEEAE97A}"/>
              </a:ext>
            </a:extLst>
          </p:cNvPr>
          <p:cNvSpPr txBox="1"/>
          <p:nvPr/>
        </p:nvSpPr>
        <p:spPr>
          <a:xfrm>
            <a:off x="2875406" y="3075057"/>
            <a:ext cx="6441187" cy="70788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40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ILLEGAL ARGUMENTS</a:t>
            </a:r>
            <a:endParaRPr lang="zh-CN" altLang="en-US" sz="4000" spc="600" dirty="0"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837208-935A-4A7F-84F7-B25C563D8269}"/>
              </a:ext>
            </a:extLst>
          </p:cNvPr>
          <p:cNvSpPr txBox="1"/>
          <p:nvPr/>
        </p:nvSpPr>
        <p:spPr>
          <a:xfrm>
            <a:off x="2995150" y="3260115"/>
            <a:ext cx="6851812" cy="70788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4000" spc="600" dirty="0">
                <a:solidFill>
                  <a:srgbClr val="00B0F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ILLEGAL ARGUMENTS</a:t>
            </a:r>
            <a:endParaRPr lang="zh-CN" altLang="en-US" sz="4000" spc="600" dirty="0">
              <a:solidFill>
                <a:srgbClr val="00B0F0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6156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16000">
        <p159:morph option="byChar"/>
      </p:transition>
    </mc:Choice>
    <mc:Fallback>
      <p:transition advClick="0" advTm="1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4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xit" presetSubtype="21" fill="hold" grpId="1" nodeType="withEffect">
                                  <p:stCondLst>
                                    <p:cond delay="86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6" presetClass="exit" presetSubtype="37" fill="hold" grpId="1" nodeType="withEffect">
                                  <p:stCondLst>
                                    <p:cond delay="860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3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5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4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6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7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8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9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7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6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9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8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3" grpId="3"/>
      <p:bldP spid="3" grpId="4"/>
      <p:bldP spid="3" grpId="5"/>
      <p:bldP spid="3" grpId="6"/>
      <p:bldP spid="3" grpId="7"/>
      <p:bldP spid="3" grpId="8"/>
      <p:bldP spid="3" grpId="9"/>
      <p:bldP spid="2" grpId="0"/>
      <p:bldP spid="4" grpId="0"/>
      <p:bldP spid="4" grpId="1"/>
      <p:bldP spid="4" grpId="2"/>
      <p:bldP spid="4" grpId="3"/>
      <p:bldP spid="4" grpId="4"/>
      <p:bldP spid="4" grpId="5"/>
      <p:bldP spid="4" grpId="6"/>
      <p:bldP spid="4" grpId="7"/>
      <p:bldP spid="4" grpId="8"/>
      <p:bldP spid="4" grpId="9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053671F-DD3C-4157-9D49-6A4370460538}"/>
              </a:ext>
            </a:extLst>
          </p:cNvPr>
          <p:cNvSpPr txBox="1"/>
          <p:nvPr/>
        </p:nvSpPr>
        <p:spPr>
          <a:xfrm>
            <a:off x="4299803" y="3075057"/>
            <a:ext cx="3592394" cy="70788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40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EXECUTION</a:t>
            </a:r>
            <a:endParaRPr lang="zh-CN" altLang="en-US" sz="4000" spc="600" dirty="0"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2172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6000">
        <p159:morph option="byChar"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7" presetClass="emph" presetSubtype="0" fill="remove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7" presetClass="emph" presetSubtype="0" fill="remove" grpId="3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7" presetClass="emph" presetSubtype="0" fill="remove" grpId="5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7" presetClass="emph" presetSubtype="0" fill="remove" grpId="6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7" presetClass="emph" presetSubtype="0" fill="remove" grpId="7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7" presetClass="emph" presetSubtype="0" fill="remove" grpId="8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2"/>
      <p:bldP spid="6" grpId="3"/>
      <p:bldP spid="6" grpId="5"/>
      <p:bldP spid="6" grpId="6"/>
      <p:bldP spid="6" grpId="7"/>
      <p:bldP spid="6" grpId="8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F51C2678-9019-46E3-AD15-D330DF2DEE3D}"/>
              </a:ext>
            </a:extLst>
          </p:cNvPr>
          <p:cNvSpPr txBox="1"/>
          <p:nvPr/>
        </p:nvSpPr>
        <p:spPr>
          <a:xfrm>
            <a:off x="3842807" y="3075057"/>
            <a:ext cx="301091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solidFill>
                  <a:srgbClr val="FF0000"/>
                </a:solidFill>
                <a:effectLst/>
                <a:latin typeface="Rage Italic" panose="03070502040507070304" pitchFamily="66" charset="0"/>
                <a:ea typeface="等线" panose="02010600030101010101" pitchFamily="2" charset="-122"/>
                <a:cs typeface="Times New Roman" panose="02020603050405020304" pitchFamily="18" charset="0"/>
              </a:rPr>
              <a:t>EXECUTION</a:t>
            </a:r>
            <a:endParaRPr lang="zh-CN" altLang="zh-CN" sz="4000" kern="100" dirty="0">
              <a:solidFill>
                <a:srgbClr val="FF0000"/>
              </a:solidFill>
              <a:effectLst/>
              <a:latin typeface="Rage Italic" panose="03070502040507070304" pitchFamily="66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AA04A6-A391-4348-8D04-AEC21556C4EB}"/>
              </a:ext>
            </a:extLst>
          </p:cNvPr>
          <p:cNvSpPr txBox="1"/>
          <p:nvPr/>
        </p:nvSpPr>
        <p:spPr>
          <a:xfrm>
            <a:off x="3950992" y="3035043"/>
            <a:ext cx="4992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4000" kern="100" dirty="0">
                <a:solidFill>
                  <a:srgbClr val="FF0000"/>
                </a:solidFill>
                <a:effectLst/>
                <a:latin typeface="Magneto" panose="04030805050802020D02" pitchFamily="82" charset="0"/>
                <a:ea typeface="等线" panose="02010600030101010101" pitchFamily="2" charset="-122"/>
                <a:cs typeface="Times New Roman" panose="02020603050405020304" pitchFamily="18" charset="0"/>
              </a:rPr>
              <a:t>EXECUTION</a:t>
            </a:r>
            <a:endParaRPr lang="zh-CN" altLang="zh-CN" sz="4000" kern="100" dirty="0">
              <a:solidFill>
                <a:srgbClr val="FF0000"/>
              </a:solidFill>
              <a:effectLst/>
              <a:latin typeface="Magneto" panose="04030805050802020D02" pitchFamily="82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BD4DB0-9033-4176-B40E-9E810E727E86}"/>
              </a:ext>
            </a:extLst>
          </p:cNvPr>
          <p:cNvSpPr txBox="1"/>
          <p:nvPr/>
        </p:nvSpPr>
        <p:spPr>
          <a:xfrm>
            <a:off x="3950992" y="3075057"/>
            <a:ext cx="315394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solidFill>
                  <a:srgbClr val="FF0000"/>
                </a:solidFill>
                <a:effectLst/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EXECUTION</a:t>
            </a:r>
            <a:endParaRPr lang="zh-CN" altLang="zh-CN" sz="4000" kern="100" dirty="0">
              <a:solidFill>
                <a:srgbClr val="FF0000"/>
              </a:solidFill>
              <a:effectLst/>
              <a:latin typeface="华文琥珀" panose="02010800040101010101" pitchFamily="2" charset="-122"/>
              <a:ea typeface="华文琥珀" panose="0201080004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53671F-DD3C-4157-9D49-6A4370460538}"/>
              </a:ext>
            </a:extLst>
          </p:cNvPr>
          <p:cNvSpPr txBox="1"/>
          <p:nvPr/>
        </p:nvSpPr>
        <p:spPr>
          <a:xfrm>
            <a:off x="3950992" y="3075057"/>
            <a:ext cx="3592394" cy="70788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4000" spc="6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EXECUTION</a:t>
            </a:r>
            <a:endParaRPr lang="zh-CN" altLang="en-US" sz="4000" spc="600" dirty="0">
              <a:solidFill>
                <a:srgbClr val="FF0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7429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4000">
        <p159:morph option="byChar"/>
      </p:transition>
    </mc:Choice>
    <mc:Fallback>
      <p:transition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xit" presetSubtype="1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5" grpId="0"/>
      <p:bldP spid="5" grpId="1"/>
      <p:bldP spid="9" grpId="0"/>
      <p:bldP spid="9" grpId="1"/>
      <p:bldP spid="6" grpId="0"/>
      <p:bldP spid="6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8131311-9689-4FEE-881F-6E6C7B065A49}"/>
              </a:ext>
            </a:extLst>
          </p:cNvPr>
          <p:cNvSpPr txBox="1"/>
          <p:nvPr/>
        </p:nvSpPr>
        <p:spPr>
          <a:xfrm>
            <a:off x="7673858" y="2899685"/>
            <a:ext cx="591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六</a:t>
            </a:r>
            <a:endParaRPr lang="en-US" altLang="zh-CN" sz="2400" b="0" i="0" dirty="0">
              <a:solidFill>
                <a:schemeClr val="bg1"/>
              </a:solidFill>
              <a:effectLst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292C1C-1B7C-44A0-A5CE-178C47664B88}"/>
              </a:ext>
            </a:extLst>
          </p:cNvPr>
          <p:cNvSpPr txBox="1"/>
          <p:nvPr/>
        </p:nvSpPr>
        <p:spPr>
          <a:xfrm>
            <a:off x="1809319" y="2807353"/>
            <a:ext cx="1208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200" b="0" i="0" spc="6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EIN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10CD9B-839F-4F21-AB89-45A5497C8CFC}"/>
              </a:ext>
            </a:extLst>
          </p:cNvPr>
          <p:cNvSpPr txBox="1"/>
          <p:nvPr/>
        </p:nvSpPr>
        <p:spPr>
          <a:xfrm>
            <a:off x="2838877" y="2838130"/>
            <a:ext cx="1208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spc="6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DOS</a:t>
            </a:r>
            <a:endParaRPr lang="zh-CN" altLang="en-US" sz="2800" b="0" i="0" spc="600" dirty="0">
              <a:solidFill>
                <a:schemeClr val="bg1"/>
              </a:solidFill>
              <a:effectLst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3175F5-CA85-4780-9333-FA5B82334942}"/>
              </a:ext>
            </a:extLst>
          </p:cNvPr>
          <p:cNvSpPr txBox="1"/>
          <p:nvPr/>
        </p:nvSpPr>
        <p:spPr>
          <a:xfrm>
            <a:off x="4047191" y="2875002"/>
            <a:ext cx="1412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TROIS</a:t>
            </a:r>
            <a:endParaRPr lang="zh-CN" altLang="en-US" sz="2800" b="0" i="0" dirty="0">
              <a:solidFill>
                <a:schemeClr val="bg1"/>
              </a:solidFill>
              <a:effectLst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63BDEA-2A86-4376-A586-98058F874D18}"/>
              </a:ext>
            </a:extLst>
          </p:cNvPr>
          <p:cNvSpPr txBox="1"/>
          <p:nvPr/>
        </p:nvSpPr>
        <p:spPr>
          <a:xfrm>
            <a:off x="5444002" y="2874300"/>
            <a:ext cx="927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spc="6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CF0AAB-95EA-41E4-BF8A-9ED0CE0F8208}"/>
              </a:ext>
            </a:extLst>
          </p:cNvPr>
          <p:cNvSpPr txBox="1"/>
          <p:nvPr/>
        </p:nvSpPr>
        <p:spPr>
          <a:xfrm>
            <a:off x="6277047" y="2868908"/>
            <a:ext cx="14414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0" i="0" spc="60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FEM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465A403-5696-405C-A6E2-1748AC960D98}"/>
              </a:ext>
            </a:extLst>
          </p:cNvPr>
          <p:cNvCxnSpPr>
            <a:cxnSpLocks/>
          </p:cNvCxnSpPr>
          <p:nvPr/>
        </p:nvCxnSpPr>
        <p:spPr>
          <a:xfrm>
            <a:off x="2283049" y="3444842"/>
            <a:ext cx="0" cy="15121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29A1BAA-12AA-4408-B705-40E0887E47D0}"/>
              </a:ext>
            </a:extLst>
          </p:cNvPr>
          <p:cNvCxnSpPr/>
          <p:nvPr/>
        </p:nvCxnSpPr>
        <p:spPr>
          <a:xfrm>
            <a:off x="3413328" y="3444061"/>
            <a:ext cx="0" cy="15199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C0D83B6-9C6D-4CE3-B632-5816FD188EA9}"/>
              </a:ext>
            </a:extLst>
          </p:cNvPr>
          <p:cNvCxnSpPr/>
          <p:nvPr/>
        </p:nvCxnSpPr>
        <p:spPr>
          <a:xfrm>
            <a:off x="4788511" y="3435486"/>
            <a:ext cx="0" cy="15199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2D3DAF5-6716-48A5-9EDA-8D8404871501}"/>
              </a:ext>
            </a:extLst>
          </p:cNvPr>
          <p:cNvCxnSpPr/>
          <p:nvPr/>
        </p:nvCxnSpPr>
        <p:spPr>
          <a:xfrm>
            <a:off x="5857945" y="3428610"/>
            <a:ext cx="0" cy="15199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78F6F6A-25D5-4FAE-845E-2588C3C5C55B}"/>
              </a:ext>
            </a:extLst>
          </p:cNvPr>
          <p:cNvCxnSpPr/>
          <p:nvPr/>
        </p:nvCxnSpPr>
        <p:spPr>
          <a:xfrm>
            <a:off x="6843649" y="3435486"/>
            <a:ext cx="0" cy="15199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BE7FD92-12A1-4777-8152-BA25EBE9CEB0}"/>
              </a:ext>
            </a:extLst>
          </p:cNvPr>
          <p:cNvCxnSpPr/>
          <p:nvPr/>
        </p:nvCxnSpPr>
        <p:spPr>
          <a:xfrm>
            <a:off x="7905923" y="3428611"/>
            <a:ext cx="0" cy="15199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3656819A-2064-4F87-BEE4-18E17C872C69}"/>
              </a:ext>
            </a:extLst>
          </p:cNvPr>
          <p:cNvSpPr/>
          <p:nvPr/>
        </p:nvSpPr>
        <p:spPr>
          <a:xfrm>
            <a:off x="537700" y="1582967"/>
            <a:ext cx="9034565" cy="7982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4966B33-216A-4945-9980-67AFA898DD11}"/>
              </a:ext>
            </a:extLst>
          </p:cNvPr>
          <p:cNvCxnSpPr>
            <a:cxnSpLocks/>
          </p:cNvCxnSpPr>
          <p:nvPr/>
        </p:nvCxnSpPr>
        <p:spPr>
          <a:xfrm flipV="1">
            <a:off x="-714936" y="3580609"/>
            <a:ext cx="8684713" cy="2091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990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214 0.0007 L 0.17278 0.000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4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4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4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  <p:bldP spid="11" grpId="0"/>
      <p:bldP spid="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053671F-DD3C-4157-9D49-6A4370460538}"/>
              </a:ext>
            </a:extLst>
          </p:cNvPr>
          <p:cNvSpPr txBox="1"/>
          <p:nvPr/>
        </p:nvSpPr>
        <p:spPr>
          <a:xfrm>
            <a:off x="4299803" y="3075057"/>
            <a:ext cx="3592394" cy="70788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4000" spc="6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EXECUTION</a:t>
            </a:r>
            <a:endParaRPr lang="zh-CN" altLang="en-US" sz="4000" spc="600" dirty="0">
              <a:solidFill>
                <a:srgbClr val="FF0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480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00"/>
    </mc:Choice>
    <mc:Fallback>
      <p:transition advClick="0" advTm="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0E71330-A5E3-41CC-85E9-C582C83BDF58}"/>
              </a:ext>
            </a:extLst>
          </p:cNvPr>
          <p:cNvSpPr txBox="1"/>
          <p:nvPr/>
        </p:nvSpPr>
        <p:spPr>
          <a:xfrm>
            <a:off x="4963318" y="3244334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600" dirty="0" err="1">
                <a:solidFill>
                  <a:schemeClr val="bg1"/>
                </a:solidFill>
                <a:effectLst>
                  <a:glow rad="101600">
                    <a:srgbClr val="FF5050">
                      <a:alpha val="60000"/>
                    </a:srgb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World.init</a:t>
            </a:r>
            <a:r>
              <a:rPr lang="en-US" altLang="zh-CN" spc="600" dirty="0">
                <a:solidFill>
                  <a:schemeClr val="bg1"/>
                </a:solidFill>
                <a:effectLst>
                  <a:glow rad="101600">
                    <a:srgbClr val="FF5050">
                      <a:alpha val="60000"/>
                    </a:srgb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()</a:t>
            </a:r>
            <a:endParaRPr lang="zh-CN" altLang="en-US" spc="600" dirty="0">
              <a:solidFill>
                <a:schemeClr val="bg1"/>
              </a:solidFill>
              <a:effectLst>
                <a:glow rad="101600">
                  <a:srgbClr val="FF5050">
                    <a:alpha val="60000"/>
                  </a:srgb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8" name="图形 7" descr="线箭头轻微弯曲">
            <a:extLst>
              <a:ext uri="{FF2B5EF4-FFF2-40B4-BE49-F238E27FC236}">
                <a16:creationId xmlns:a16="http://schemas.microsoft.com/office/drawing/2014/main" id="{F9CD4EB1-E38D-43B9-8AB3-73BEFA90F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859350" y="3244334"/>
            <a:ext cx="369332" cy="369332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FFBC750-87BB-4CAE-912D-92BCED73AC0F}"/>
              </a:ext>
            </a:extLst>
          </p:cNvPr>
          <p:cNvSpPr txBox="1"/>
          <p:nvPr/>
        </p:nvSpPr>
        <p:spPr>
          <a:xfrm>
            <a:off x="4589929" y="3871864"/>
            <a:ext cx="3012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Set up our new world</a:t>
            </a:r>
            <a:endParaRPr lang="zh-CN" altLang="en-US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3E01C1-7E0F-49F0-AE30-6CCD2104E87E}"/>
              </a:ext>
            </a:extLst>
          </p:cNvPr>
          <p:cNvSpPr txBox="1"/>
          <p:nvPr/>
        </p:nvSpPr>
        <p:spPr>
          <a:xfrm>
            <a:off x="4589928" y="4276166"/>
            <a:ext cx="3012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And let's begin the</a:t>
            </a:r>
            <a:endParaRPr lang="zh-CN" altLang="en-US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5670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2250">
        <p159:morph option="byObject"/>
      </p:transition>
    </mc:Choice>
    <mc:Fallback>
      <p:transition advClick="0" advTm="2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138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accel="52000" decel="4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xit" presetSubtype="1" accel="86000" decel="1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053671F-DD3C-4157-9D49-6A4370460538}"/>
              </a:ext>
            </a:extLst>
          </p:cNvPr>
          <p:cNvSpPr txBox="1"/>
          <p:nvPr/>
        </p:nvSpPr>
        <p:spPr>
          <a:xfrm>
            <a:off x="2293933" y="1951651"/>
            <a:ext cx="7604133" cy="70788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4000" i="0" spc="600" dirty="0">
                <a:solidFill>
                  <a:srgbClr val="FFFFFF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If I can give them all the</a:t>
            </a:r>
            <a:endParaRPr lang="zh-CN" altLang="en-US" sz="4000" spc="600" dirty="0">
              <a:solidFill>
                <a:srgbClr val="FF0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A6CC6D-7194-4C46-93BD-9B20AE30B2D3}"/>
              </a:ext>
            </a:extLst>
          </p:cNvPr>
          <p:cNvSpPr txBox="1"/>
          <p:nvPr/>
        </p:nvSpPr>
        <p:spPr>
          <a:xfrm>
            <a:off x="4299802" y="3075057"/>
            <a:ext cx="3592394" cy="70788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4000" spc="6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EXECUTION</a:t>
            </a:r>
            <a:endParaRPr lang="zh-CN" altLang="en-US" sz="4000" spc="600" dirty="0">
              <a:solidFill>
                <a:srgbClr val="FF0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2397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2000">
        <p159:morph option="byChar"/>
      </p:transition>
    </mc:Choice>
    <mc:Fallback xmlns="">
      <p:transition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053671F-DD3C-4157-9D49-6A4370460538}"/>
              </a:ext>
            </a:extLst>
          </p:cNvPr>
          <p:cNvSpPr txBox="1"/>
          <p:nvPr/>
        </p:nvSpPr>
        <p:spPr>
          <a:xfrm>
            <a:off x="2443012" y="1951651"/>
            <a:ext cx="7305974" cy="70788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4000" i="0" spc="600" dirty="0">
                <a:solidFill>
                  <a:srgbClr val="FFFFFF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Then I can be your only</a:t>
            </a:r>
            <a:endParaRPr lang="zh-CN" altLang="en-US" sz="4000" spc="600" dirty="0">
              <a:solidFill>
                <a:srgbClr val="FF0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A6CC6D-7194-4C46-93BD-9B20AE30B2D3}"/>
              </a:ext>
            </a:extLst>
          </p:cNvPr>
          <p:cNvSpPr txBox="1"/>
          <p:nvPr/>
        </p:nvSpPr>
        <p:spPr>
          <a:xfrm>
            <a:off x="4299802" y="3075057"/>
            <a:ext cx="3592394" cy="70788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4000" spc="6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EXECUTION</a:t>
            </a:r>
            <a:endParaRPr lang="zh-CN" altLang="en-US" sz="4000" spc="600" dirty="0">
              <a:solidFill>
                <a:srgbClr val="FF0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8887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3000">
        <p159:morph option="byChar"/>
      </p:transition>
    </mc:Choice>
    <mc:Fallback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053671F-DD3C-4157-9D49-6A4370460538}"/>
              </a:ext>
            </a:extLst>
          </p:cNvPr>
          <p:cNvSpPr txBox="1"/>
          <p:nvPr/>
        </p:nvSpPr>
        <p:spPr>
          <a:xfrm>
            <a:off x="2703050" y="1960360"/>
            <a:ext cx="6785897" cy="70788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4000" i="0" spc="600" dirty="0">
                <a:solidFill>
                  <a:srgbClr val="FFFFFF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If I can have you back</a:t>
            </a:r>
            <a:endParaRPr lang="zh-CN" altLang="en-US" sz="4000" spc="600" dirty="0">
              <a:solidFill>
                <a:srgbClr val="FF0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A6CC6D-7194-4C46-93BD-9B20AE30B2D3}"/>
              </a:ext>
            </a:extLst>
          </p:cNvPr>
          <p:cNvSpPr txBox="1"/>
          <p:nvPr/>
        </p:nvSpPr>
        <p:spPr>
          <a:xfrm>
            <a:off x="3801139" y="3075057"/>
            <a:ext cx="4589718" cy="70788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4000" spc="6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Then I will run</a:t>
            </a:r>
            <a:endParaRPr lang="zh-CN" altLang="en-US" sz="4000" spc="600" dirty="0">
              <a:solidFill>
                <a:srgbClr val="FF0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0070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1500">
        <p159:morph option="byChar"/>
      </p:transition>
    </mc:Choice>
    <mc:Fallback>
      <p:transition advClick="0" advTm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053671F-DD3C-4157-9D49-6A4370460538}"/>
              </a:ext>
            </a:extLst>
          </p:cNvPr>
          <p:cNvSpPr txBox="1"/>
          <p:nvPr/>
        </p:nvSpPr>
        <p:spPr>
          <a:xfrm>
            <a:off x="4299803" y="3075057"/>
            <a:ext cx="3592394" cy="707886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4000" spc="6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EXECUTION</a:t>
            </a:r>
            <a:endParaRPr lang="zh-CN" altLang="en-US" sz="4000" spc="600" dirty="0">
              <a:solidFill>
                <a:srgbClr val="FF0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0423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5AA1B7F-28AC-45B9-A43D-C3637CF1A34B}"/>
              </a:ext>
            </a:extLst>
          </p:cNvPr>
          <p:cNvSpPr txBox="1"/>
          <p:nvPr/>
        </p:nvSpPr>
        <p:spPr>
          <a:xfrm>
            <a:off x="3429000" y="2642354"/>
            <a:ext cx="573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chemeClr val="bg1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Though we           are trapped</a:t>
            </a:r>
            <a:endParaRPr lang="zh-CN" altLang="en-US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4" name="图形 3" descr="世界">
            <a:extLst>
              <a:ext uri="{FF2B5EF4-FFF2-40B4-BE49-F238E27FC236}">
                <a16:creationId xmlns:a16="http://schemas.microsoft.com/office/drawing/2014/main" id="{E0924C99-5596-443F-A9D2-A79F2F3AE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25040" y="-4968240"/>
            <a:ext cx="16642080" cy="1664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1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4000">
        <p159:morph option="byChar"/>
      </p:transition>
    </mc:Choice>
    <mc:Fallback xmlns="">
      <p:transition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5AA1B7F-28AC-45B9-A43D-C3637CF1A34B}"/>
              </a:ext>
            </a:extLst>
          </p:cNvPr>
          <p:cNvSpPr txBox="1"/>
          <p:nvPr/>
        </p:nvSpPr>
        <p:spPr>
          <a:xfrm>
            <a:off x="1112520" y="539234"/>
            <a:ext cx="39014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 have studied </a:t>
            </a:r>
            <a:endParaRPr lang="zh-CN" altLang="en-US" sz="3200" spc="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圆: 空心 1">
            <a:extLst>
              <a:ext uri="{FF2B5EF4-FFF2-40B4-BE49-F238E27FC236}">
                <a16:creationId xmlns:a16="http://schemas.microsoft.com/office/drawing/2014/main" id="{0446E708-D622-4677-AA5A-A6BC1616E006}"/>
              </a:ext>
            </a:extLst>
          </p:cNvPr>
          <p:cNvSpPr/>
          <p:nvPr/>
        </p:nvSpPr>
        <p:spPr>
          <a:xfrm>
            <a:off x="3249930" y="1773196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圆: 空心 4">
            <a:extLst>
              <a:ext uri="{FF2B5EF4-FFF2-40B4-BE49-F238E27FC236}">
                <a16:creationId xmlns:a16="http://schemas.microsoft.com/office/drawing/2014/main" id="{110BD5C7-435E-4668-A4A7-5FCBFE732C56}"/>
              </a:ext>
            </a:extLst>
          </p:cNvPr>
          <p:cNvSpPr/>
          <p:nvPr/>
        </p:nvSpPr>
        <p:spPr>
          <a:xfrm>
            <a:off x="3249930" y="2790526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圆: 空心 5">
            <a:extLst>
              <a:ext uri="{FF2B5EF4-FFF2-40B4-BE49-F238E27FC236}">
                <a16:creationId xmlns:a16="http://schemas.microsoft.com/office/drawing/2014/main" id="{8049DB66-6AB8-4C46-AE08-3FDB955A2675}"/>
              </a:ext>
            </a:extLst>
          </p:cNvPr>
          <p:cNvSpPr/>
          <p:nvPr/>
        </p:nvSpPr>
        <p:spPr>
          <a:xfrm>
            <a:off x="3249930" y="3807856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81757D8C-E493-426F-A4CF-D698E8B256EB}"/>
              </a:ext>
            </a:extLst>
          </p:cNvPr>
          <p:cNvSpPr/>
          <p:nvPr/>
        </p:nvSpPr>
        <p:spPr>
          <a:xfrm>
            <a:off x="3249930" y="4825186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3C636EF-0019-4F51-B3ED-45CB48F28D84}"/>
              </a:ext>
            </a:extLst>
          </p:cNvPr>
          <p:cNvSpPr/>
          <p:nvPr/>
        </p:nvSpPr>
        <p:spPr>
          <a:xfrm>
            <a:off x="5017770" y="1401721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>
            <a:extLst>
              <a:ext uri="{FF2B5EF4-FFF2-40B4-BE49-F238E27FC236}">
                <a16:creationId xmlns:a16="http://schemas.microsoft.com/office/drawing/2014/main" id="{7EC6456E-20F7-4F60-B00F-09B3E99F7F00}"/>
              </a:ext>
            </a:extLst>
          </p:cNvPr>
          <p:cNvSpPr/>
          <p:nvPr/>
        </p:nvSpPr>
        <p:spPr>
          <a:xfrm>
            <a:off x="5017770" y="2419051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: 空心 10">
            <a:extLst>
              <a:ext uri="{FF2B5EF4-FFF2-40B4-BE49-F238E27FC236}">
                <a16:creationId xmlns:a16="http://schemas.microsoft.com/office/drawing/2014/main" id="{16947106-1799-4941-B04D-06CF6B0F6C86}"/>
              </a:ext>
            </a:extLst>
          </p:cNvPr>
          <p:cNvSpPr/>
          <p:nvPr/>
        </p:nvSpPr>
        <p:spPr>
          <a:xfrm>
            <a:off x="5017770" y="3436381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圆: 空心 11">
            <a:extLst>
              <a:ext uri="{FF2B5EF4-FFF2-40B4-BE49-F238E27FC236}">
                <a16:creationId xmlns:a16="http://schemas.microsoft.com/office/drawing/2014/main" id="{0B1B4EE1-1522-4E72-B1D9-1AC378EC5546}"/>
              </a:ext>
            </a:extLst>
          </p:cNvPr>
          <p:cNvSpPr/>
          <p:nvPr/>
        </p:nvSpPr>
        <p:spPr>
          <a:xfrm>
            <a:off x="5017770" y="4453711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圆: 空心 12">
            <a:extLst>
              <a:ext uri="{FF2B5EF4-FFF2-40B4-BE49-F238E27FC236}">
                <a16:creationId xmlns:a16="http://schemas.microsoft.com/office/drawing/2014/main" id="{AD2BE938-CFD5-4F9D-B59F-03563D07E8C0}"/>
              </a:ext>
            </a:extLst>
          </p:cNvPr>
          <p:cNvSpPr/>
          <p:nvPr/>
        </p:nvSpPr>
        <p:spPr>
          <a:xfrm>
            <a:off x="5017770" y="5471041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圆: 空心 18">
            <a:extLst>
              <a:ext uri="{FF2B5EF4-FFF2-40B4-BE49-F238E27FC236}">
                <a16:creationId xmlns:a16="http://schemas.microsoft.com/office/drawing/2014/main" id="{A38BA02B-A834-4B85-847D-31E95E254299}"/>
              </a:ext>
            </a:extLst>
          </p:cNvPr>
          <p:cNvSpPr/>
          <p:nvPr/>
        </p:nvSpPr>
        <p:spPr>
          <a:xfrm>
            <a:off x="6785610" y="2020846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圆: 空心 19">
            <a:extLst>
              <a:ext uri="{FF2B5EF4-FFF2-40B4-BE49-F238E27FC236}">
                <a16:creationId xmlns:a16="http://schemas.microsoft.com/office/drawing/2014/main" id="{CCC86DD6-00FD-4E44-B3DA-A4855C59988B}"/>
              </a:ext>
            </a:extLst>
          </p:cNvPr>
          <p:cNvSpPr/>
          <p:nvPr/>
        </p:nvSpPr>
        <p:spPr>
          <a:xfrm>
            <a:off x="6785610" y="2777251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圆: 空心 20">
            <a:extLst>
              <a:ext uri="{FF2B5EF4-FFF2-40B4-BE49-F238E27FC236}">
                <a16:creationId xmlns:a16="http://schemas.microsoft.com/office/drawing/2014/main" id="{CAB9EC36-EEE3-4182-A14B-86F80DCA3B97}"/>
              </a:ext>
            </a:extLst>
          </p:cNvPr>
          <p:cNvSpPr/>
          <p:nvPr/>
        </p:nvSpPr>
        <p:spPr>
          <a:xfrm>
            <a:off x="6785610" y="3533656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圆: 空心 21">
            <a:extLst>
              <a:ext uri="{FF2B5EF4-FFF2-40B4-BE49-F238E27FC236}">
                <a16:creationId xmlns:a16="http://schemas.microsoft.com/office/drawing/2014/main" id="{543D2E89-F67C-4C79-87DF-28D0044FBDD0}"/>
              </a:ext>
            </a:extLst>
          </p:cNvPr>
          <p:cNvSpPr/>
          <p:nvPr/>
        </p:nvSpPr>
        <p:spPr>
          <a:xfrm>
            <a:off x="6785610" y="4291846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圆: 空心 22">
            <a:extLst>
              <a:ext uri="{FF2B5EF4-FFF2-40B4-BE49-F238E27FC236}">
                <a16:creationId xmlns:a16="http://schemas.microsoft.com/office/drawing/2014/main" id="{FA276949-B916-415D-A23A-E43EF2A40D2E}"/>
              </a:ext>
            </a:extLst>
          </p:cNvPr>
          <p:cNvSpPr/>
          <p:nvPr/>
        </p:nvSpPr>
        <p:spPr>
          <a:xfrm>
            <a:off x="6785610" y="5050036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圆: 空心 23">
            <a:extLst>
              <a:ext uri="{FF2B5EF4-FFF2-40B4-BE49-F238E27FC236}">
                <a16:creationId xmlns:a16="http://schemas.microsoft.com/office/drawing/2014/main" id="{320D0189-C8F4-48E4-99B3-866469DF106C}"/>
              </a:ext>
            </a:extLst>
          </p:cNvPr>
          <p:cNvSpPr/>
          <p:nvPr/>
        </p:nvSpPr>
        <p:spPr>
          <a:xfrm>
            <a:off x="6785610" y="1262656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圆: 空心 24">
            <a:extLst>
              <a:ext uri="{FF2B5EF4-FFF2-40B4-BE49-F238E27FC236}">
                <a16:creationId xmlns:a16="http://schemas.microsoft.com/office/drawing/2014/main" id="{1D796516-1989-4ACC-8C6C-61008CF78429}"/>
              </a:ext>
            </a:extLst>
          </p:cNvPr>
          <p:cNvSpPr/>
          <p:nvPr/>
        </p:nvSpPr>
        <p:spPr>
          <a:xfrm>
            <a:off x="6785610" y="5808226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圆: 空心 25">
            <a:extLst>
              <a:ext uri="{FF2B5EF4-FFF2-40B4-BE49-F238E27FC236}">
                <a16:creationId xmlns:a16="http://schemas.microsoft.com/office/drawing/2014/main" id="{A8FBF30C-9235-4238-A21F-C1DFC59B9E0A}"/>
              </a:ext>
            </a:extLst>
          </p:cNvPr>
          <p:cNvSpPr/>
          <p:nvPr/>
        </p:nvSpPr>
        <p:spPr>
          <a:xfrm>
            <a:off x="8321040" y="2257186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圆: 空心 26">
            <a:extLst>
              <a:ext uri="{FF2B5EF4-FFF2-40B4-BE49-F238E27FC236}">
                <a16:creationId xmlns:a16="http://schemas.microsoft.com/office/drawing/2014/main" id="{D161ED00-3831-4DE8-B6F3-1BF6B90182C8}"/>
              </a:ext>
            </a:extLst>
          </p:cNvPr>
          <p:cNvSpPr/>
          <p:nvPr/>
        </p:nvSpPr>
        <p:spPr>
          <a:xfrm>
            <a:off x="8321040" y="3274516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圆: 空心 27">
            <a:extLst>
              <a:ext uri="{FF2B5EF4-FFF2-40B4-BE49-F238E27FC236}">
                <a16:creationId xmlns:a16="http://schemas.microsoft.com/office/drawing/2014/main" id="{1D3A11DC-9477-4034-8A43-C7AD14E66F40}"/>
              </a:ext>
            </a:extLst>
          </p:cNvPr>
          <p:cNvSpPr/>
          <p:nvPr/>
        </p:nvSpPr>
        <p:spPr>
          <a:xfrm>
            <a:off x="8321040" y="4291846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BFF3F1B-0592-47D2-9633-85B52FC7D82F}"/>
              </a:ext>
            </a:extLst>
          </p:cNvPr>
          <p:cNvCxnSpPr>
            <a:cxnSpLocks/>
          </p:cNvCxnSpPr>
          <p:nvPr/>
        </p:nvCxnSpPr>
        <p:spPr>
          <a:xfrm>
            <a:off x="2693670" y="2144671"/>
            <a:ext cx="55626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80DDED0-C28F-4DE2-AF49-10C95F3B122A}"/>
              </a:ext>
            </a:extLst>
          </p:cNvPr>
          <p:cNvCxnSpPr>
            <a:cxnSpLocks/>
          </p:cNvCxnSpPr>
          <p:nvPr/>
        </p:nvCxnSpPr>
        <p:spPr>
          <a:xfrm>
            <a:off x="2693670" y="3162001"/>
            <a:ext cx="55626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3E1A9BC-F081-44A5-AF5A-D847B9DE1840}"/>
              </a:ext>
            </a:extLst>
          </p:cNvPr>
          <p:cNvCxnSpPr>
            <a:cxnSpLocks/>
          </p:cNvCxnSpPr>
          <p:nvPr/>
        </p:nvCxnSpPr>
        <p:spPr>
          <a:xfrm>
            <a:off x="2693670" y="4175162"/>
            <a:ext cx="55626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4A071CE-AB1A-4C11-8B80-249AD0E8D1A5}"/>
              </a:ext>
            </a:extLst>
          </p:cNvPr>
          <p:cNvCxnSpPr>
            <a:cxnSpLocks/>
          </p:cNvCxnSpPr>
          <p:nvPr/>
        </p:nvCxnSpPr>
        <p:spPr>
          <a:xfrm>
            <a:off x="2693670" y="5184872"/>
            <a:ext cx="55626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FE98A87-C045-43DB-A740-6DE3B5D21078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992880" y="1773196"/>
            <a:ext cx="1024890" cy="3714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72349AC-BF6E-46E6-9C41-B5F3B48E7FD5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3992880" y="2144671"/>
            <a:ext cx="1024890" cy="64585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0BFCB13-52FB-4A2B-B8F7-A1FBB5544032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992880" y="2144671"/>
            <a:ext cx="1024890" cy="166318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3E7AE0F-C2BB-4F06-A9E0-EF9D79636FC8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3992880" y="2148122"/>
            <a:ext cx="1024890" cy="26770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86D3B676-F1E8-4046-8899-49CBBAA89D9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992880" y="2144671"/>
            <a:ext cx="1024890" cy="369784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B3C048B7-2774-4D98-8594-4CABC38C6569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992880" y="1773196"/>
            <a:ext cx="1024890" cy="13998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4811D00-E756-41F4-A2EB-22E6BECAE264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992880" y="2790526"/>
            <a:ext cx="1024890" cy="4012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9C3C3BE-752A-4906-8933-7BBFB98D6D2F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992880" y="3191764"/>
            <a:ext cx="1024890" cy="61609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22B0AD66-1EBB-4EE5-B6AA-CC928670B2F1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3992880" y="3187595"/>
            <a:ext cx="1024890" cy="16375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31CAACD-AAC5-4A02-9498-E4EEA5282D79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992880" y="3187595"/>
            <a:ext cx="1024890" cy="26549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58511C6C-E45D-48E2-A4DC-1D89A2FEEE70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968115" y="1773196"/>
            <a:ext cx="1049655" cy="24324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3C550F4E-0F30-46B7-B263-95C911EA6AFF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968115" y="2790526"/>
            <a:ext cx="1049655" cy="14206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B4619B9-9B73-4782-AF96-3C3E3EAA38C1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960495" y="3807856"/>
            <a:ext cx="1057275" cy="3932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8128E9C8-0530-47BF-8180-2B6E04F8FDE5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4025265" y="4179331"/>
            <a:ext cx="992505" cy="64585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0E16D1A4-11D6-4371-9E98-4768278D847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992880" y="4197034"/>
            <a:ext cx="1024890" cy="16454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0015B978-495B-411F-B1E9-3A4557BA20D9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970020" y="1773196"/>
            <a:ext cx="1047750" cy="34546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74A882EF-E060-408B-88A0-28CB09DF763F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952875" y="2790526"/>
            <a:ext cx="1064895" cy="24528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9B7BD63D-CC6A-4BB9-A02E-76F747326670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968115" y="3807856"/>
            <a:ext cx="1049655" cy="14084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5E8EBB08-0EA1-4EA1-92BA-5E5A98FCE73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955732" y="4825186"/>
            <a:ext cx="1062038" cy="41146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4B9DF53C-1817-428C-A963-7D67E1FC232F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960495" y="5240006"/>
            <a:ext cx="1057275" cy="60251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25C515D6-D1B4-4CAC-A224-D8D4E31BF285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5760720" y="1517926"/>
            <a:ext cx="1024890" cy="22931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BFCF5A5C-0072-4512-AC9D-6DB07C025028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5760720" y="1742179"/>
            <a:ext cx="1024890" cy="5339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098B3560-ED9A-4F94-A143-D9A4B0FDBA6B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5735955" y="2829815"/>
            <a:ext cx="1049655" cy="2027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276E341C-0D33-47D0-A45B-4A2FC7860B56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5720715" y="2276116"/>
            <a:ext cx="1064895" cy="5537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459C1681-9A58-43B1-9E64-1A926285C6E3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5735955" y="3032521"/>
            <a:ext cx="1049655" cy="80605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68414F4D-A3EB-45DE-BF2C-13CAD377F1B8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5760720" y="3788926"/>
            <a:ext cx="1024890" cy="4539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3385823E-823A-4D7C-951E-FBDA6E20D6EF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5728335" y="3788926"/>
            <a:ext cx="1057275" cy="10387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6439FBBD-DA87-43B2-AC94-28B20EAB365A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60720" y="4547116"/>
            <a:ext cx="1024890" cy="30056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6A631BDD-7334-4033-A61C-779EAE9F8EFE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60720" y="4547116"/>
            <a:ext cx="1024890" cy="133047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DC40C3E8-2A8F-4BE1-879B-CE66848D35A8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728335" y="5305306"/>
            <a:ext cx="1057275" cy="59989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F7356601-5B17-4BFF-A994-DE275EB0998A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5760720" y="1755483"/>
            <a:ext cx="1024890" cy="12770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E2340A00-D7B0-4FC6-A1FE-80F4B45082FD}"/>
              </a:ext>
            </a:extLst>
          </p:cNvPr>
          <p:cNvCxnSpPr>
            <a:cxnSpLocks/>
            <a:endCxn id="21" idx="3"/>
          </p:cNvCxnSpPr>
          <p:nvPr/>
        </p:nvCxnSpPr>
        <p:spPr>
          <a:xfrm>
            <a:off x="5735955" y="1762296"/>
            <a:ext cx="1124422" cy="220713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68D47A27-A9B3-4298-AC4A-D1F632C5041A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5760720" y="1776344"/>
            <a:ext cx="1024890" cy="277077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9CD2AA62-699A-4783-9963-9CFB49DFC68D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768340" y="1761286"/>
            <a:ext cx="1017270" cy="354402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02FBE87E-E950-4DD0-A2EB-A15F463C6CE5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5760720" y="1755483"/>
            <a:ext cx="1024890" cy="43080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659BA341-AE0B-43CC-8D33-A7812772F2EF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5729524" y="5890663"/>
            <a:ext cx="1056086" cy="17283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3F80BE60-DEA9-4EDC-AB81-E7F254E2A49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5748337" y="3788926"/>
            <a:ext cx="1037273" cy="20886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2231749C-D8EB-450B-8726-FD44ED8A62A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5720715" y="3032521"/>
            <a:ext cx="1064895" cy="286760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374399C7-CB36-4B2B-918F-79BE43E8E1B5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5775960" y="1754051"/>
            <a:ext cx="1009650" cy="203487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A7473B0A-EF4F-4DCA-BB20-CC4831736273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753100" y="4855923"/>
            <a:ext cx="1032510" cy="4493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925183AC-C2C0-4712-8C15-D94A6D39413A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298055" y="1517926"/>
            <a:ext cx="1022985" cy="111073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068C32EF-938C-461E-9F19-1264F67155B3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7296150" y="4663321"/>
            <a:ext cx="1024890" cy="141696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D305961E-109E-4B70-B0E1-EECA345A1FCE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296150" y="2281592"/>
            <a:ext cx="1024890" cy="3470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6091EBBA-8D05-4EF0-BD61-E56857BB18C1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7296150" y="2628661"/>
            <a:ext cx="1024890" cy="4038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54887728-EE18-4E92-B4CC-674138E47E44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7296150" y="2628661"/>
            <a:ext cx="1024890" cy="116026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DA4D348A-C0B0-4C4F-8543-C43DC24D84BB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7296150" y="2628661"/>
            <a:ext cx="1024890" cy="191845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E15CB9ED-51A1-45C2-893A-481F5A03EB0C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7296150" y="2628661"/>
            <a:ext cx="1024890" cy="267664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F39C96CC-FEE5-4345-BEBD-A7AE5B110A98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7296150" y="2628661"/>
            <a:ext cx="1024890" cy="34363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3A071B6B-F32B-4A2C-B4CD-5FBCC3C3069B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7296150" y="2300522"/>
            <a:ext cx="1024890" cy="13454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73EA9DE9-05BD-4393-89C9-C1CDE6AF9D9C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7296150" y="1517926"/>
            <a:ext cx="1024890" cy="21280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7BBD2AA0-5AD0-46DB-BF41-7EE108ACE510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7296150" y="3032521"/>
            <a:ext cx="1024890" cy="6134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C406C140-4B6C-4114-BD78-D82CC795CF5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7296150" y="3645991"/>
            <a:ext cx="1024890" cy="16186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88950B1C-4B9A-4DAE-82A0-D0158CB102B7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7296150" y="3645991"/>
            <a:ext cx="1024890" cy="9011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FB0382E4-807D-4475-8BEC-AABCEB07D270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7296150" y="3645991"/>
            <a:ext cx="1024890" cy="16593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E03A32EA-0C06-42C6-9433-C3BA99829A68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7296150" y="3645991"/>
            <a:ext cx="1024890" cy="24175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D72E2A4E-A7B3-4D41-95B1-2E77A14C60DB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7296150" y="1517926"/>
            <a:ext cx="1024890" cy="314539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DFC80A92-20B8-4C5E-A24B-B0AAF6D69F01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7296150" y="2300522"/>
            <a:ext cx="1024890" cy="236279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528F3ACC-3EBA-4255-A661-61A390185000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7296150" y="3032521"/>
            <a:ext cx="1024890" cy="16308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3E2B8107-3A48-479B-967B-84707556634A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7296150" y="3807856"/>
            <a:ext cx="1024890" cy="8554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DBC83490-79F4-4F09-9DC7-668F3B7EF8DA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7296150" y="4547116"/>
            <a:ext cx="1024890" cy="11620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61AE7004-AD1C-48A0-A87F-E73956F2E6F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7296150" y="4663321"/>
            <a:ext cx="1024890" cy="64198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77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600">
        <p159:morph option="byObject"/>
      </p:transition>
    </mc:Choice>
    <mc:Fallback xmlns="">
      <p:transition advClick="0" advTm="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5AA1B7F-28AC-45B9-A43D-C3637CF1A34B}"/>
              </a:ext>
            </a:extLst>
          </p:cNvPr>
          <p:cNvSpPr txBox="1"/>
          <p:nvPr/>
        </p:nvSpPr>
        <p:spPr>
          <a:xfrm>
            <a:off x="1112520" y="539234"/>
            <a:ext cx="4511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How to properly</a:t>
            </a:r>
            <a:endParaRPr lang="zh-CN" altLang="en-US" sz="3200" spc="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圆: 空心 1">
            <a:extLst>
              <a:ext uri="{FF2B5EF4-FFF2-40B4-BE49-F238E27FC236}">
                <a16:creationId xmlns:a16="http://schemas.microsoft.com/office/drawing/2014/main" id="{0446E708-D622-4677-AA5A-A6BC1616E006}"/>
              </a:ext>
            </a:extLst>
          </p:cNvPr>
          <p:cNvSpPr/>
          <p:nvPr/>
        </p:nvSpPr>
        <p:spPr>
          <a:xfrm>
            <a:off x="-3044190" y="1773196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圆: 空心 4">
            <a:extLst>
              <a:ext uri="{FF2B5EF4-FFF2-40B4-BE49-F238E27FC236}">
                <a16:creationId xmlns:a16="http://schemas.microsoft.com/office/drawing/2014/main" id="{110BD5C7-435E-4668-A4A7-5FCBFE732C56}"/>
              </a:ext>
            </a:extLst>
          </p:cNvPr>
          <p:cNvSpPr/>
          <p:nvPr/>
        </p:nvSpPr>
        <p:spPr>
          <a:xfrm>
            <a:off x="-3044190" y="2790526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圆: 空心 5">
            <a:extLst>
              <a:ext uri="{FF2B5EF4-FFF2-40B4-BE49-F238E27FC236}">
                <a16:creationId xmlns:a16="http://schemas.microsoft.com/office/drawing/2014/main" id="{8049DB66-6AB8-4C46-AE08-3FDB955A2675}"/>
              </a:ext>
            </a:extLst>
          </p:cNvPr>
          <p:cNvSpPr/>
          <p:nvPr/>
        </p:nvSpPr>
        <p:spPr>
          <a:xfrm>
            <a:off x="-3044190" y="3807856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81757D8C-E493-426F-A4CF-D698E8B256EB}"/>
              </a:ext>
            </a:extLst>
          </p:cNvPr>
          <p:cNvSpPr/>
          <p:nvPr/>
        </p:nvSpPr>
        <p:spPr>
          <a:xfrm>
            <a:off x="-3044190" y="4825186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3C636EF-0019-4F51-B3ED-45CB48F28D84}"/>
              </a:ext>
            </a:extLst>
          </p:cNvPr>
          <p:cNvSpPr/>
          <p:nvPr/>
        </p:nvSpPr>
        <p:spPr>
          <a:xfrm>
            <a:off x="-1276350" y="1401721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>
            <a:extLst>
              <a:ext uri="{FF2B5EF4-FFF2-40B4-BE49-F238E27FC236}">
                <a16:creationId xmlns:a16="http://schemas.microsoft.com/office/drawing/2014/main" id="{7EC6456E-20F7-4F60-B00F-09B3E99F7F00}"/>
              </a:ext>
            </a:extLst>
          </p:cNvPr>
          <p:cNvSpPr/>
          <p:nvPr/>
        </p:nvSpPr>
        <p:spPr>
          <a:xfrm>
            <a:off x="-1276350" y="2419051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: 空心 10">
            <a:extLst>
              <a:ext uri="{FF2B5EF4-FFF2-40B4-BE49-F238E27FC236}">
                <a16:creationId xmlns:a16="http://schemas.microsoft.com/office/drawing/2014/main" id="{16947106-1799-4941-B04D-06CF6B0F6C86}"/>
              </a:ext>
            </a:extLst>
          </p:cNvPr>
          <p:cNvSpPr/>
          <p:nvPr/>
        </p:nvSpPr>
        <p:spPr>
          <a:xfrm>
            <a:off x="-1276350" y="3436381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圆: 空心 11">
            <a:extLst>
              <a:ext uri="{FF2B5EF4-FFF2-40B4-BE49-F238E27FC236}">
                <a16:creationId xmlns:a16="http://schemas.microsoft.com/office/drawing/2014/main" id="{0B1B4EE1-1522-4E72-B1D9-1AC378EC5546}"/>
              </a:ext>
            </a:extLst>
          </p:cNvPr>
          <p:cNvSpPr/>
          <p:nvPr/>
        </p:nvSpPr>
        <p:spPr>
          <a:xfrm>
            <a:off x="-1276350" y="4453711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圆: 空心 12">
            <a:extLst>
              <a:ext uri="{FF2B5EF4-FFF2-40B4-BE49-F238E27FC236}">
                <a16:creationId xmlns:a16="http://schemas.microsoft.com/office/drawing/2014/main" id="{AD2BE938-CFD5-4F9D-B59F-03563D07E8C0}"/>
              </a:ext>
            </a:extLst>
          </p:cNvPr>
          <p:cNvSpPr/>
          <p:nvPr/>
        </p:nvSpPr>
        <p:spPr>
          <a:xfrm>
            <a:off x="-1276350" y="5471041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圆: 空心 18">
            <a:extLst>
              <a:ext uri="{FF2B5EF4-FFF2-40B4-BE49-F238E27FC236}">
                <a16:creationId xmlns:a16="http://schemas.microsoft.com/office/drawing/2014/main" id="{A38BA02B-A834-4B85-847D-31E95E254299}"/>
              </a:ext>
            </a:extLst>
          </p:cNvPr>
          <p:cNvSpPr/>
          <p:nvPr/>
        </p:nvSpPr>
        <p:spPr>
          <a:xfrm>
            <a:off x="491490" y="2020846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圆: 空心 19">
            <a:extLst>
              <a:ext uri="{FF2B5EF4-FFF2-40B4-BE49-F238E27FC236}">
                <a16:creationId xmlns:a16="http://schemas.microsoft.com/office/drawing/2014/main" id="{CCC86DD6-00FD-4E44-B3DA-A4855C59988B}"/>
              </a:ext>
            </a:extLst>
          </p:cNvPr>
          <p:cNvSpPr/>
          <p:nvPr/>
        </p:nvSpPr>
        <p:spPr>
          <a:xfrm>
            <a:off x="491490" y="2777251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圆: 空心 20">
            <a:extLst>
              <a:ext uri="{FF2B5EF4-FFF2-40B4-BE49-F238E27FC236}">
                <a16:creationId xmlns:a16="http://schemas.microsoft.com/office/drawing/2014/main" id="{CAB9EC36-EEE3-4182-A14B-86F80DCA3B97}"/>
              </a:ext>
            </a:extLst>
          </p:cNvPr>
          <p:cNvSpPr/>
          <p:nvPr/>
        </p:nvSpPr>
        <p:spPr>
          <a:xfrm>
            <a:off x="491490" y="3533656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圆: 空心 21">
            <a:extLst>
              <a:ext uri="{FF2B5EF4-FFF2-40B4-BE49-F238E27FC236}">
                <a16:creationId xmlns:a16="http://schemas.microsoft.com/office/drawing/2014/main" id="{543D2E89-F67C-4C79-87DF-28D0044FBDD0}"/>
              </a:ext>
            </a:extLst>
          </p:cNvPr>
          <p:cNvSpPr/>
          <p:nvPr/>
        </p:nvSpPr>
        <p:spPr>
          <a:xfrm>
            <a:off x="491490" y="4291846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圆: 空心 22">
            <a:extLst>
              <a:ext uri="{FF2B5EF4-FFF2-40B4-BE49-F238E27FC236}">
                <a16:creationId xmlns:a16="http://schemas.microsoft.com/office/drawing/2014/main" id="{FA276949-B916-415D-A23A-E43EF2A40D2E}"/>
              </a:ext>
            </a:extLst>
          </p:cNvPr>
          <p:cNvSpPr/>
          <p:nvPr/>
        </p:nvSpPr>
        <p:spPr>
          <a:xfrm>
            <a:off x="491490" y="5050036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圆: 空心 23">
            <a:extLst>
              <a:ext uri="{FF2B5EF4-FFF2-40B4-BE49-F238E27FC236}">
                <a16:creationId xmlns:a16="http://schemas.microsoft.com/office/drawing/2014/main" id="{320D0189-C8F4-48E4-99B3-866469DF106C}"/>
              </a:ext>
            </a:extLst>
          </p:cNvPr>
          <p:cNvSpPr/>
          <p:nvPr/>
        </p:nvSpPr>
        <p:spPr>
          <a:xfrm>
            <a:off x="491490" y="1262656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圆: 空心 24">
            <a:extLst>
              <a:ext uri="{FF2B5EF4-FFF2-40B4-BE49-F238E27FC236}">
                <a16:creationId xmlns:a16="http://schemas.microsoft.com/office/drawing/2014/main" id="{1D796516-1989-4ACC-8C6C-61008CF78429}"/>
              </a:ext>
            </a:extLst>
          </p:cNvPr>
          <p:cNvSpPr/>
          <p:nvPr/>
        </p:nvSpPr>
        <p:spPr>
          <a:xfrm>
            <a:off x="491490" y="5808226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圆: 空心 25">
            <a:extLst>
              <a:ext uri="{FF2B5EF4-FFF2-40B4-BE49-F238E27FC236}">
                <a16:creationId xmlns:a16="http://schemas.microsoft.com/office/drawing/2014/main" id="{A8FBF30C-9235-4238-A21F-C1DFC59B9E0A}"/>
              </a:ext>
            </a:extLst>
          </p:cNvPr>
          <p:cNvSpPr/>
          <p:nvPr/>
        </p:nvSpPr>
        <p:spPr>
          <a:xfrm>
            <a:off x="2026920" y="2257186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圆: 空心 26">
            <a:extLst>
              <a:ext uri="{FF2B5EF4-FFF2-40B4-BE49-F238E27FC236}">
                <a16:creationId xmlns:a16="http://schemas.microsoft.com/office/drawing/2014/main" id="{D161ED00-3831-4DE8-B6F3-1BF6B90182C8}"/>
              </a:ext>
            </a:extLst>
          </p:cNvPr>
          <p:cNvSpPr/>
          <p:nvPr/>
        </p:nvSpPr>
        <p:spPr>
          <a:xfrm>
            <a:off x="2026920" y="3274516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圆: 空心 27">
            <a:extLst>
              <a:ext uri="{FF2B5EF4-FFF2-40B4-BE49-F238E27FC236}">
                <a16:creationId xmlns:a16="http://schemas.microsoft.com/office/drawing/2014/main" id="{1D3A11DC-9477-4034-8A43-C7AD14E66F40}"/>
              </a:ext>
            </a:extLst>
          </p:cNvPr>
          <p:cNvSpPr/>
          <p:nvPr/>
        </p:nvSpPr>
        <p:spPr>
          <a:xfrm>
            <a:off x="2026920" y="4291846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BFF3F1B-0592-47D2-9633-85B52FC7D82F}"/>
              </a:ext>
            </a:extLst>
          </p:cNvPr>
          <p:cNvCxnSpPr>
            <a:cxnSpLocks/>
          </p:cNvCxnSpPr>
          <p:nvPr/>
        </p:nvCxnSpPr>
        <p:spPr>
          <a:xfrm>
            <a:off x="-3600450" y="2144671"/>
            <a:ext cx="55626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80DDED0-C28F-4DE2-AF49-10C95F3B122A}"/>
              </a:ext>
            </a:extLst>
          </p:cNvPr>
          <p:cNvCxnSpPr>
            <a:cxnSpLocks/>
          </p:cNvCxnSpPr>
          <p:nvPr/>
        </p:nvCxnSpPr>
        <p:spPr>
          <a:xfrm>
            <a:off x="-3600450" y="3162001"/>
            <a:ext cx="55626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3E1A9BC-F081-44A5-AF5A-D847B9DE1840}"/>
              </a:ext>
            </a:extLst>
          </p:cNvPr>
          <p:cNvCxnSpPr>
            <a:cxnSpLocks/>
          </p:cNvCxnSpPr>
          <p:nvPr/>
        </p:nvCxnSpPr>
        <p:spPr>
          <a:xfrm>
            <a:off x="-3600450" y="4175162"/>
            <a:ext cx="55626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4A071CE-AB1A-4C11-8B80-249AD0E8D1A5}"/>
              </a:ext>
            </a:extLst>
          </p:cNvPr>
          <p:cNvCxnSpPr>
            <a:cxnSpLocks/>
          </p:cNvCxnSpPr>
          <p:nvPr/>
        </p:nvCxnSpPr>
        <p:spPr>
          <a:xfrm>
            <a:off x="-3600450" y="5184872"/>
            <a:ext cx="55626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FE98A87-C045-43DB-A740-6DE3B5D21078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-2301240" y="1773196"/>
            <a:ext cx="1024890" cy="3714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72349AC-BF6E-46E6-9C41-B5F3B48E7FD5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-2301240" y="2144671"/>
            <a:ext cx="1024890" cy="64585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0BFCB13-52FB-4A2B-B8F7-A1FBB5544032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-2301240" y="2144671"/>
            <a:ext cx="1024890" cy="166318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3E7AE0F-C2BB-4F06-A9E0-EF9D79636FC8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-2301240" y="2148122"/>
            <a:ext cx="1024890" cy="26770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86D3B676-F1E8-4046-8899-49CBBAA89D9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-2301240" y="2144671"/>
            <a:ext cx="1024890" cy="369784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B3C048B7-2774-4D98-8594-4CABC38C6569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-2301240" y="1773196"/>
            <a:ext cx="1024890" cy="13998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4811D00-E756-41F4-A2EB-22E6BECAE264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-2301240" y="2790526"/>
            <a:ext cx="1024890" cy="4012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9C3C3BE-752A-4906-8933-7BBFB98D6D2F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-2301240" y="3191764"/>
            <a:ext cx="1024890" cy="61609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22B0AD66-1EBB-4EE5-B6AA-CC928670B2F1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-2301240" y="3187595"/>
            <a:ext cx="1024890" cy="16375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31CAACD-AAC5-4A02-9498-E4EEA5282D79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-2301240" y="3187595"/>
            <a:ext cx="1024890" cy="26549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58511C6C-E45D-48E2-A4DC-1D89A2FEEE70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-2326005" y="1773196"/>
            <a:ext cx="1049655" cy="24324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3C550F4E-0F30-46B7-B263-95C911EA6AFF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-2326005" y="2790526"/>
            <a:ext cx="1049655" cy="14206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B4619B9-9B73-4782-AF96-3C3E3EAA38C1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-2333625" y="3807856"/>
            <a:ext cx="1057275" cy="3932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8128E9C8-0530-47BF-8180-2B6E04F8FDE5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-2268855" y="4179331"/>
            <a:ext cx="992505" cy="64585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0E16D1A4-11D6-4371-9E98-4768278D847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-2301240" y="4197034"/>
            <a:ext cx="1024890" cy="16454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0015B978-495B-411F-B1E9-3A4557BA20D9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-2324100" y="1773196"/>
            <a:ext cx="1047750" cy="34546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74A882EF-E060-408B-88A0-28CB09DF763F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-2341245" y="2790526"/>
            <a:ext cx="1064895" cy="24528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9B7BD63D-CC6A-4BB9-A02E-76F747326670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-2326005" y="3807856"/>
            <a:ext cx="1049655" cy="14084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5E8EBB08-0EA1-4EA1-92BA-5E5A98FCE73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-2338388" y="4825186"/>
            <a:ext cx="1062038" cy="41146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4B9DF53C-1817-428C-A963-7D67E1FC232F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-2333625" y="5240006"/>
            <a:ext cx="1057275" cy="60251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25C515D6-D1B4-4CAC-A224-D8D4E31BF285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-533400" y="1517926"/>
            <a:ext cx="1024890" cy="22931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BFCF5A5C-0072-4512-AC9D-6DB07C025028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-533400" y="1742179"/>
            <a:ext cx="1024890" cy="5339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098B3560-ED9A-4F94-A143-D9A4B0FDBA6B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-558165" y="2829815"/>
            <a:ext cx="1049655" cy="2027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276E341C-0D33-47D0-A45B-4A2FC7860B56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-573405" y="2276116"/>
            <a:ext cx="1064895" cy="5537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459C1681-9A58-43B1-9E64-1A926285C6E3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-558165" y="3032521"/>
            <a:ext cx="1049655" cy="80605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68414F4D-A3EB-45DE-BF2C-13CAD377F1B8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-533400" y="3788926"/>
            <a:ext cx="1024890" cy="4539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3385823E-823A-4D7C-951E-FBDA6E20D6EF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-565785" y="3788926"/>
            <a:ext cx="1057275" cy="10387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6439FBBD-DA87-43B2-AC94-28B20EAB365A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-533400" y="4547116"/>
            <a:ext cx="1024890" cy="30056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6A631BDD-7334-4033-A61C-779EAE9F8EFE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-533400" y="4547116"/>
            <a:ext cx="1024890" cy="133047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DC40C3E8-2A8F-4BE1-879B-CE66848D35A8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-565785" y="5305306"/>
            <a:ext cx="1057275" cy="59989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F7356601-5B17-4BFF-A994-DE275EB0998A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-533400" y="1755483"/>
            <a:ext cx="1024890" cy="12770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E2340A00-D7B0-4FC6-A1FE-80F4B45082FD}"/>
              </a:ext>
            </a:extLst>
          </p:cNvPr>
          <p:cNvCxnSpPr>
            <a:cxnSpLocks/>
            <a:endCxn id="21" idx="3"/>
          </p:cNvCxnSpPr>
          <p:nvPr/>
        </p:nvCxnSpPr>
        <p:spPr>
          <a:xfrm>
            <a:off x="-558165" y="1762296"/>
            <a:ext cx="1124422" cy="220713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68D47A27-A9B3-4298-AC4A-D1F632C5041A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-533400" y="1776344"/>
            <a:ext cx="1024890" cy="277077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9CD2AA62-699A-4783-9963-9CFB49DFC68D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-525780" y="1761286"/>
            <a:ext cx="1017270" cy="354402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02FBE87E-E950-4DD0-A2EB-A15F463C6CE5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-533400" y="1755483"/>
            <a:ext cx="1024890" cy="43080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659BA341-AE0B-43CC-8D33-A7812772F2EF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-564596" y="5890663"/>
            <a:ext cx="1056086" cy="17283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3F80BE60-DEA9-4EDC-AB81-E7F254E2A49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-545783" y="3788926"/>
            <a:ext cx="1037273" cy="20886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2231749C-D8EB-450B-8726-FD44ED8A62A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-573405" y="3032521"/>
            <a:ext cx="1064895" cy="286760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374399C7-CB36-4B2B-918F-79BE43E8E1B5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-518160" y="1754051"/>
            <a:ext cx="1009650" cy="203487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A7473B0A-EF4F-4DCA-BB20-CC4831736273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-541020" y="4855923"/>
            <a:ext cx="1032510" cy="4493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925183AC-C2C0-4712-8C15-D94A6D39413A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1003935" y="1517926"/>
            <a:ext cx="1022985" cy="111073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068C32EF-938C-461E-9F19-1264F67155B3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1002030" y="4663321"/>
            <a:ext cx="1024890" cy="141696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D305961E-109E-4B70-B0E1-EECA345A1FCE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1002030" y="2281592"/>
            <a:ext cx="1024890" cy="3470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6091EBBA-8D05-4EF0-BD61-E56857BB18C1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002030" y="2628661"/>
            <a:ext cx="1024890" cy="4038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54887728-EE18-4E92-B4CC-674138E47E44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002030" y="2628661"/>
            <a:ext cx="1024890" cy="116026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DA4D348A-C0B0-4C4F-8543-C43DC24D84BB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002030" y="2628661"/>
            <a:ext cx="1024890" cy="191845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E15CB9ED-51A1-45C2-893A-481F5A03EB0C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002030" y="2628661"/>
            <a:ext cx="1024890" cy="267664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F39C96CC-FEE5-4345-BEBD-A7AE5B110A98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002030" y="2628661"/>
            <a:ext cx="1024890" cy="34363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3A071B6B-F32B-4A2C-B4CD-5FBCC3C3069B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002030" y="2300522"/>
            <a:ext cx="1024890" cy="13454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73EA9DE9-05BD-4393-89C9-C1CDE6AF9D9C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002030" y="1517926"/>
            <a:ext cx="1024890" cy="21280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7BBD2AA0-5AD0-46DB-BF41-7EE108ACE510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002030" y="3032521"/>
            <a:ext cx="1024890" cy="6134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C406C140-4B6C-4114-BD78-D82CC795CF5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002030" y="3645991"/>
            <a:ext cx="1024890" cy="16186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88950B1C-4B9A-4DAE-82A0-D0158CB102B7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002030" y="3645991"/>
            <a:ext cx="1024890" cy="9011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FB0382E4-807D-4475-8BEC-AABCEB07D270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002030" y="3645991"/>
            <a:ext cx="1024890" cy="16593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E03A32EA-0C06-42C6-9433-C3BA99829A68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002030" y="3645991"/>
            <a:ext cx="1024890" cy="24175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D72E2A4E-A7B3-4D41-95B1-2E77A14C60DB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002030" y="1517926"/>
            <a:ext cx="1024890" cy="314539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DFC80A92-20B8-4C5E-A24B-B0AAF6D69F01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002030" y="2300522"/>
            <a:ext cx="1024890" cy="236279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528F3ACC-3EBA-4255-A661-61A390185000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002030" y="3032521"/>
            <a:ext cx="1024890" cy="16308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3E2B8107-3A48-479B-967B-84707556634A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002030" y="3807856"/>
            <a:ext cx="1024890" cy="8554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DBC83490-79F4-4F09-9DC7-668F3B7EF8DA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002030" y="4547116"/>
            <a:ext cx="1024890" cy="11620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61AE7004-AD1C-48A0-A87F-E73956F2E6F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1002030" y="4663321"/>
            <a:ext cx="1024890" cy="64198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A9A3F54-8DC0-4CAD-A179-C293454D377A}"/>
              </a:ext>
            </a:extLst>
          </p:cNvPr>
          <p:cNvCxnSpPr/>
          <p:nvPr/>
        </p:nvCxnSpPr>
        <p:spPr>
          <a:xfrm>
            <a:off x="2769870" y="2628661"/>
            <a:ext cx="13944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13486C65-6D1A-4E07-89CA-C70E5365C197}"/>
              </a:ext>
            </a:extLst>
          </p:cNvPr>
          <p:cNvCxnSpPr/>
          <p:nvPr/>
        </p:nvCxnSpPr>
        <p:spPr>
          <a:xfrm>
            <a:off x="2769870" y="3645991"/>
            <a:ext cx="13944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D18C2569-12B8-48CD-A6C0-BE7489AC8E85}"/>
              </a:ext>
            </a:extLst>
          </p:cNvPr>
          <p:cNvCxnSpPr/>
          <p:nvPr/>
        </p:nvCxnSpPr>
        <p:spPr>
          <a:xfrm>
            <a:off x="2769870" y="4663321"/>
            <a:ext cx="13944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心形 13">
            <a:extLst>
              <a:ext uri="{FF2B5EF4-FFF2-40B4-BE49-F238E27FC236}">
                <a16:creationId xmlns:a16="http://schemas.microsoft.com/office/drawing/2014/main" id="{D03B67CF-AF20-43EF-A6F3-067A1DBC9B64}"/>
              </a:ext>
            </a:extLst>
          </p:cNvPr>
          <p:cNvSpPr/>
          <p:nvPr/>
        </p:nvSpPr>
        <p:spPr>
          <a:xfrm>
            <a:off x="5623560" y="2475962"/>
            <a:ext cx="2301240" cy="2301240"/>
          </a:xfrm>
          <a:prstGeom prst="heart">
            <a:avLst/>
          </a:prstGeom>
          <a:noFill/>
          <a:ln w="19050">
            <a:solidFill>
              <a:schemeClr val="bg1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0D0C9A-2DC2-4A9C-AA5D-924D45AEB418}"/>
              </a:ext>
            </a:extLst>
          </p:cNvPr>
          <p:cNvSpPr txBox="1"/>
          <p:nvPr/>
        </p:nvSpPr>
        <p:spPr>
          <a:xfrm>
            <a:off x="8412480" y="2669976"/>
            <a:ext cx="137460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effectLst>
                  <a:glow rad="101600">
                    <a:srgbClr val="FF5050">
                      <a:alpha val="60000"/>
                    </a:srgb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</a:t>
            </a:r>
          </a:p>
          <a:p>
            <a:r>
              <a:rPr lang="en-US" altLang="zh-CN" sz="6600" spc="600" dirty="0">
                <a:solidFill>
                  <a:schemeClr val="bg1"/>
                </a:solidFill>
                <a:effectLst>
                  <a:glow rad="101600">
                    <a:srgbClr val="FF5050">
                      <a:alpha val="60000"/>
                    </a:srgb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VE</a:t>
            </a:r>
            <a:endParaRPr lang="zh-CN" altLang="en-US" sz="6600" spc="600" dirty="0">
              <a:solidFill>
                <a:schemeClr val="bg1"/>
              </a:solidFill>
              <a:effectLst>
                <a:glow rad="101600">
                  <a:srgbClr val="FF5050">
                    <a:alpha val="60000"/>
                  </a:srgb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656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00">
        <p159:morph option="byObject"/>
      </p:transition>
    </mc:Choice>
    <mc:Fallback xmlns="">
      <p:transition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5AA1B7F-28AC-45B9-A43D-C3637CF1A34B}"/>
              </a:ext>
            </a:extLst>
          </p:cNvPr>
          <p:cNvSpPr txBox="1"/>
          <p:nvPr/>
        </p:nvSpPr>
        <p:spPr>
          <a:xfrm>
            <a:off x="1112520" y="539234"/>
            <a:ext cx="4511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Question me</a:t>
            </a:r>
            <a:endParaRPr lang="zh-CN" altLang="en-US" sz="3200" spc="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圆: 空心 1">
            <a:extLst>
              <a:ext uri="{FF2B5EF4-FFF2-40B4-BE49-F238E27FC236}">
                <a16:creationId xmlns:a16="http://schemas.microsoft.com/office/drawing/2014/main" id="{0446E708-D622-4677-AA5A-A6BC1616E006}"/>
              </a:ext>
            </a:extLst>
          </p:cNvPr>
          <p:cNvSpPr/>
          <p:nvPr/>
        </p:nvSpPr>
        <p:spPr>
          <a:xfrm>
            <a:off x="8934450" y="1634549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圆: 空心 4">
            <a:extLst>
              <a:ext uri="{FF2B5EF4-FFF2-40B4-BE49-F238E27FC236}">
                <a16:creationId xmlns:a16="http://schemas.microsoft.com/office/drawing/2014/main" id="{110BD5C7-435E-4668-A4A7-5FCBFE732C56}"/>
              </a:ext>
            </a:extLst>
          </p:cNvPr>
          <p:cNvSpPr/>
          <p:nvPr/>
        </p:nvSpPr>
        <p:spPr>
          <a:xfrm>
            <a:off x="8934450" y="2651879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圆: 空心 5">
            <a:extLst>
              <a:ext uri="{FF2B5EF4-FFF2-40B4-BE49-F238E27FC236}">
                <a16:creationId xmlns:a16="http://schemas.microsoft.com/office/drawing/2014/main" id="{8049DB66-6AB8-4C46-AE08-3FDB955A2675}"/>
              </a:ext>
            </a:extLst>
          </p:cNvPr>
          <p:cNvSpPr/>
          <p:nvPr/>
        </p:nvSpPr>
        <p:spPr>
          <a:xfrm>
            <a:off x="8934450" y="3669209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81757D8C-E493-426F-A4CF-D698E8B256EB}"/>
              </a:ext>
            </a:extLst>
          </p:cNvPr>
          <p:cNvSpPr/>
          <p:nvPr/>
        </p:nvSpPr>
        <p:spPr>
          <a:xfrm>
            <a:off x="8934450" y="4686539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3C636EF-0019-4F51-B3ED-45CB48F28D84}"/>
              </a:ext>
            </a:extLst>
          </p:cNvPr>
          <p:cNvSpPr/>
          <p:nvPr/>
        </p:nvSpPr>
        <p:spPr>
          <a:xfrm>
            <a:off x="10702290" y="1263074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>
            <a:extLst>
              <a:ext uri="{FF2B5EF4-FFF2-40B4-BE49-F238E27FC236}">
                <a16:creationId xmlns:a16="http://schemas.microsoft.com/office/drawing/2014/main" id="{7EC6456E-20F7-4F60-B00F-09B3E99F7F00}"/>
              </a:ext>
            </a:extLst>
          </p:cNvPr>
          <p:cNvSpPr/>
          <p:nvPr/>
        </p:nvSpPr>
        <p:spPr>
          <a:xfrm>
            <a:off x="10702290" y="2280404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: 空心 10">
            <a:extLst>
              <a:ext uri="{FF2B5EF4-FFF2-40B4-BE49-F238E27FC236}">
                <a16:creationId xmlns:a16="http://schemas.microsoft.com/office/drawing/2014/main" id="{16947106-1799-4941-B04D-06CF6B0F6C86}"/>
              </a:ext>
            </a:extLst>
          </p:cNvPr>
          <p:cNvSpPr/>
          <p:nvPr/>
        </p:nvSpPr>
        <p:spPr>
          <a:xfrm>
            <a:off x="10702290" y="3297734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圆: 空心 11">
            <a:extLst>
              <a:ext uri="{FF2B5EF4-FFF2-40B4-BE49-F238E27FC236}">
                <a16:creationId xmlns:a16="http://schemas.microsoft.com/office/drawing/2014/main" id="{0B1B4EE1-1522-4E72-B1D9-1AC378EC5546}"/>
              </a:ext>
            </a:extLst>
          </p:cNvPr>
          <p:cNvSpPr/>
          <p:nvPr/>
        </p:nvSpPr>
        <p:spPr>
          <a:xfrm>
            <a:off x="10702290" y="4315064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圆: 空心 12">
            <a:extLst>
              <a:ext uri="{FF2B5EF4-FFF2-40B4-BE49-F238E27FC236}">
                <a16:creationId xmlns:a16="http://schemas.microsoft.com/office/drawing/2014/main" id="{AD2BE938-CFD5-4F9D-B59F-03563D07E8C0}"/>
              </a:ext>
            </a:extLst>
          </p:cNvPr>
          <p:cNvSpPr/>
          <p:nvPr/>
        </p:nvSpPr>
        <p:spPr>
          <a:xfrm>
            <a:off x="10702290" y="5332394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圆: 空心 18">
            <a:extLst>
              <a:ext uri="{FF2B5EF4-FFF2-40B4-BE49-F238E27FC236}">
                <a16:creationId xmlns:a16="http://schemas.microsoft.com/office/drawing/2014/main" id="{A38BA02B-A834-4B85-847D-31E95E254299}"/>
              </a:ext>
            </a:extLst>
          </p:cNvPr>
          <p:cNvSpPr/>
          <p:nvPr/>
        </p:nvSpPr>
        <p:spPr>
          <a:xfrm>
            <a:off x="12470130" y="1882199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圆: 空心 19">
            <a:extLst>
              <a:ext uri="{FF2B5EF4-FFF2-40B4-BE49-F238E27FC236}">
                <a16:creationId xmlns:a16="http://schemas.microsoft.com/office/drawing/2014/main" id="{CCC86DD6-00FD-4E44-B3DA-A4855C59988B}"/>
              </a:ext>
            </a:extLst>
          </p:cNvPr>
          <p:cNvSpPr/>
          <p:nvPr/>
        </p:nvSpPr>
        <p:spPr>
          <a:xfrm>
            <a:off x="12470130" y="2638604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圆: 空心 20">
            <a:extLst>
              <a:ext uri="{FF2B5EF4-FFF2-40B4-BE49-F238E27FC236}">
                <a16:creationId xmlns:a16="http://schemas.microsoft.com/office/drawing/2014/main" id="{CAB9EC36-EEE3-4182-A14B-86F80DCA3B97}"/>
              </a:ext>
            </a:extLst>
          </p:cNvPr>
          <p:cNvSpPr/>
          <p:nvPr/>
        </p:nvSpPr>
        <p:spPr>
          <a:xfrm>
            <a:off x="12470130" y="3395009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圆: 空心 21">
            <a:extLst>
              <a:ext uri="{FF2B5EF4-FFF2-40B4-BE49-F238E27FC236}">
                <a16:creationId xmlns:a16="http://schemas.microsoft.com/office/drawing/2014/main" id="{543D2E89-F67C-4C79-87DF-28D0044FBDD0}"/>
              </a:ext>
            </a:extLst>
          </p:cNvPr>
          <p:cNvSpPr/>
          <p:nvPr/>
        </p:nvSpPr>
        <p:spPr>
          <a:xfrm>
            <a:off x="12470130" y="4153199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圆: 空心 22">
            <a:extLst>
              <a:ext uri="{FF2B5EF4-FFF2-40B4-BE49-F238E27FC236}">
                <a16:creationId xmlns:a16="http://schemas.microsoft.com/office/drawing/2014/main" id="{FA276949-B916-415D-A23A-E43EF2A40D2E}"/>
              </a:ext>
            </a:extLst>
          </p:cNvPr>
          <p:cNvSpPr/>
          <p:nvPr/>
        </p:nvSpPr>
        <p:spPr>
          <a:xfrm>
            <a:off x="12470130" y="4911389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圆: 空心 23">
            <a:extLst>
              <a:ext uri="{FF2B5EF4-FFF2-40B4-BE49-F238E27FC236}">
                <a16:creationId xmlns:a16="http://schemas.microsoft.com/office/drawing/2014/main" id="{320D0189-C8F4-48E4-99B3-866469DF106C}"/>
              </a:ext>
            </a:extLst>
          </p:cNvPr>
          <p:cNvSpPr/>
          <p:nvPr/>
        </p:nvSpPr>
        <p:spPr>
          <a:xfrm>
            <a:off x="12470130" y="1124009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圆: 空心 24">
            <a:extLst>
              <a:ext uri="{FF2B5EF4-FFF2-40B4-BE49-F238E27FC236}">
                <a16:creationId xmlns:a16="http://schemas.microsoft.com/office/drawing/2014/main" id="{1D796516-1989-4ACC-8C6C-61008CF78429}"/>
              </a:ext>
            </a:extLst>
          </p:cNvPr>
          <p:cNvSpPr/>
          <p:nvPr/>
        </p:nvSpPr>
        <p:spPr>
          <a:xfrm>
            <a:off x="12470130" y="5669579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圆: 空心 25">
            <a:extLst>
              <a:ext uri="{FF2B5EF4-FFF2-40B4-BE49-F238E27FC236}">
                <a16:creationId xmlns:a16="http://schemas.microsoft.com/office/drawing/2014/main" id="{A8FBF30C-9235-4238-A21F-C1DFC59B9E0A}"/>
              </a:ext>
            </a:extLst>
          </p:cNvPr>
          <p:cNvSpPr/>
          <p:nvPr/>
        </p:nvSpPr>
        <p:spPr>
          <a:xfrm>
            <a:off x="14005560" y="2118539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圆: 空心 26">
            <a:extLst>
              <a:ext uri="{FF2B5EF4-FFF2-40B4-BE49-F238E27FC236}">
                <a16:creationId xmlns:a16="http://schemas.microsoft.com/office/drawing/2014/main" id="{D161ED00-3831-4DE8-B6F3-1BF6B90182C8}"/>
              </a:ext>
            </a:extLst>
          </p:cNvPr>
          <p:cNvSpPr/>
          <p:nvPr/>
        </p:nvSpPr>
        <p:spPr>
          <a:xfrm>
            <a:off x="14005560" y="3135869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圆: 空心 27">
            <a:extLst>
              <a:ext uri="{FF2B5EF4-FFF2-40B4-BE49-F238E27FC236}">
                <a16:creationId xmlns:a16="http://schemas.microsoft.com/office/drawing/2014/main" id="{1D3A11DC-9477-4034-8A43-C7AD14E66F40}"/>
              </a:ext>
            </a:extLst>
          </p:cNvPr>
          <p:cNvSpPr/>
          <p:nvPr/>
        </p:nvSpPr>
        <p:spPr>
          <a:xfrm>
            <a:off x="14005560" y="4153199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BFF3F1B-0592-47D2-9633-85B52FC7D82F}"/>
              </a:ext>
            </a:extLst>
          </p:cNvPr>
          <p:cNvCxnSpPr>
            <a:cxnSpLocks/>
          </p:cNvCxnSpPr>
          <p:nvPr/>
        </p:nvCxnSpPr>
        <p:spPr>
          <a:xfrm>
            <a:off x="8378190" y="2006024"/>
            <a:ext cx="55626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80DDED0-C28F-4DE2-AF49-10C95F3B122A}"/>
              </a:ext>
            </a:extLst>
          </p:cNvPr>
          <p:cNvCxnSpPr>
            <a:cxnSpLocks/>
          </p:cNvCxnSpPr>
          <p:nvPr/>
        </p:nvCxnSpPr>
        <p:spPr>
          <a:xfrm>
            <a:off x="8378190" y="3023354"/>
            <a:ext cx="55626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3E1A9BC-F081-44A5-AF5A-D847B9DE1840}"/>
              </a:ext>
            </a:extLst>
          </p:cNvPr>
          <p:cNvCxnSpPr>
            <a:cxnSpLocks/>
          </p:cNvCxnSpPr>
          <p:nvPr/>
        </p:nvCxnSpPr>
        <p:spPr>
          <a:xfrm>
            <a:off x="8378190" y="4036515"/>
            <a:ext cx="55626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4A071CE-AB1A-4C11-8B80-249AD0E8D1A5}"/>
              </a:ext>
            </a:extLst>
          </p:cNvPr>
          <p:cNvCxnSpPr>
            <a:cxnSpLocks/>
          </p:cNvCxnSpPr>
          <p:nvPr/>
        </p:nvCxnSpPr>
        <p:spPr>
          <a:xfrm>
            <a:off x="8378190" y="5046225"/>
            <a:ext cx="55626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FE98A87-C045-43DB-A740-6DE3B5D21078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9677400" y="1634549"/>
            <a:ext cx="1024890" cy="3714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72349AC-BF6E-46E6-9C41-B5F3B48E7FD5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9677400" y="2006024"/>
            <a:ext cx="1024890" cy="64585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0BFCB13-52FB-4A2B-B8F7-A1FBB5544032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9677400" y="2006024"/>
            <a:ext cx="1024890" cy="166318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3E7AE0F-C2BB-4F06-A9E0-EF9D79636FC8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9677400" y="2009475"/>
            <a:ext cx="1024890" cy="26770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86D3B676-F1E8-4046-8899-49CBBAA89D9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9677400" y="2006024"/>
            <a:ext cx="1024890" cy="369784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B3C048B7-2774-4D98-8594-4CABC38C6569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9677400" y="1634549"/>
            <a:ext cx="1024890" cy="13998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4811D00-E756-41F4-A2EB-22E6BECAE264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9677400" y="2651879"/>
            <a:ext cx="1024890" cy="4012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9C3C3BE-752A-4906-8933-7BBFB98D6D2F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9677400" y="3053117"/>
            <a:ext cx="1024890" cy="61609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22B0AD66-1EBB-4EE5-B6AA-CC928670B2F1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9677400" y="3048948"/>
            <a:ext cx="1024890" cy="16375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31CAACD-AAC5-4A02-9498-E4EEA5282D79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9677400" y="3048948"/>
            <a:ext cx="1024890" cy="26549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58511C6C-E45D-48E2-A4DC-1D89A2FEEE70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9652635" y="1634549"/>
            <a:ext cx="1049655" cy="24324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3C550F4E-0F30-46B7-B263-95C911EA6AFF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9652635" y="2651879"/>
            <a:ext cx="1049655" cy="14206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B4619B9-9B73-4782-AF96-3C3E3EAA38C1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9645015" y="3669209"/>
            <a:ext cx="1057275" cy="3932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8128E9C8-0530-47BF-8180-2B6E04F8FDE5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9709785" y="4040684"/>
            <a:ext cx="992505" cy="64585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0E16D1A4-11D6-4371-9E98-4768278D847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9677400" y="4058387"/>
            <a:ext cx="1024890" cy="16454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0015B978-495B-411F-B1E9-3A4557BA20D9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9654540" y="1634549"/>
            <a:ext cx="1047750" cy="34546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74A882EF-E060-408B-88A0-28CB09DF763F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9637395" y="2651879"/>
            <a:ext cx="1064895" cy="24528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9B7BD63D-CC6A-4BB9-A02E-76F747326670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9652635" y="3669209"/>
            <a:ext cx="1049655" cy="14084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5E8EBB08-0EA1-4EA1-92BA-5E5A98FCE73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9640252" y="4686539"/>
            <a:ext cx="1062038" cy="41146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4B9DF53C-1817-428C-A963-7D67E1FC232F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9645015" y="5101359"/>
            <a:ext cx="1057275" cy="60251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25C515D6-D1B4-4CAC-A224-D8D4E31BF285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11445240" y="1379279"/>
            <a:ext cx="1024890" cy="22931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BFCF5A5C-0072-4512-AC9D-6DB07C025028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11445240" y="1603532"/>
            <a:ext cx="1024890" cy="5339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098B3560-ED9A-4F94-A143-D9A4B0FDBA6B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1420475" y="2691168"/>
            <a:ext cx="1049655" cy="2027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276E341C-0D33-47D0-A45B-4A2FC7860B56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1405235" y="2137469"/>
            <a:ext cx="1064895" cy="5537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459C1681-9A58-43B1-9E64-1A926285C6E3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1420475" y="2893874"/>
            <a:ext cx="1049655" cy="80605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68414F4D-A3EB-45DE-BF2C-13CAD377F1B8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1445240" y="3650279"/>
            <a:ext cx="1024890" cy="4539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3385823E-823A-4D7C-951E-FBDA6E20D6EF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1412855" y="3650279"/>
            <a:ext cx="1057275" cy="10387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6439FBBD-DA87-43B2-AC94-28B20EAB365A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11445240" y="4408469"/>
            <a:ext cx="1024890" cy="30056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6A631BDD-7334-4033-A61C-779EAE9F8EFE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11445240" y="4408469"/>
            <a:ext cx="1024890" cy="133047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DC40C3E8-2A8F-4BE1-879B-CE66848D35A8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412855" y="5166659"/>
            <a:ext cx="1057275" cy="59989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F7356601-5B17-4BFF-A994-DE275EB0998A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1445240" y="1616836"/>
            <a:ext cx="1024890" cy="12770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E2340A00-D7B0-4FC6-A1FE-80F4B45082FD}"/>
              </a:ext>
            </a:extLst>
          </p:cNvPr>
          <p:cNvCxnSpPr>
            <a:cxnSpLocks/>
            <a:endCxn id="21" idx="3"/>
          </p:cNvCxnSpPr>
          <p:nvPr/>
        </p:nvCxnSpPr>
        <p:spPr>
          <a:xfrm>
            <a:off x="11420475" y="1623649"/>
            <a:ext cx="1124422" cy="220713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68D47A27-A9B3-4298-AC4A-D1F632C5041A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1445240" y="1637697"/>
            <a:ext cx="1024890" cy="277077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9CD2AA62-699A-4783-9963-9CFB49DFC68D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1452860" y="1622639"/>
            <a:ext cx="1017270" cy="354402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02FBE87E-E950-4DD0-A2EB-A15F463C6CE5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11445240" y="1616836"/>
            <a:ext cx="1024890" cy="43080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659BA341-AE0B-43CC-8D33-A7812772F2EF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11414044" y="5752016"/>
            <a:ext cx="1056086" cy="17283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3F80BE60-DEA9-4EDC-AB81-E7F254E2A49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1432857" y="3650279"/>
            <a:ext cx="1037273" cy="20886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2231749C-D8EB-450B-8726-FD44ED8A62A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1405235" y="2893874"/>
            <a:ext cx="1064895" cy="286760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374399C7-CB36-4B2B-918F-79BE43E8E1B5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1460480" y="1615404"/>
            <a:ext cx="1009650" cy="203487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A7473B0A-EF4F-4DCA-BB20-CC4831736273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1437620" y="4717276"/>
            <a:ext cx="1032510" cy="4493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925183AC-C2C0-4712-8C15-D94A6D39413A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12982575" y="1379279"/>
            <a:ext cx="1022985" cy="111073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068C32EF-938C-461E-9F19-1264F67155B3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12980670" y="4524674"/>
            <a:ext cx="1024890" cy="141696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D305961E-109E-4B70-B0E1-EECA345A1FCE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12980670" y="2142945"/>
            <a:ext cx="1024890" cy="3470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6091EBBA-8D05-4EF0-BD61-E56857BB18C1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2980670" y="2490014"/>
            <a:ext cx="1024890" cy="4038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54887728-EE18-4E92-B4CC-674138E47E44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2980670" y="2490014"/>
            <a:ext cx="1024890" cy="116026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DA4D348A-C0B0-4C4F-8543-C43DC24D84BB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2980670" y="2490014"/>
            <a:ext cx="1024890" cy="191845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E15CB9ED-51A1-45C2-893A-481F5A03EB0C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2980670" y="2490014"/>
            <a:ext cx="1024890" cy="267664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F39C96CC-FEE5-4345-BEBD-A7AE5B110A98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2980670" y="2490014"/>
            <a:ext cx="1024890" cy="34363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3A071B6B-F32B-4A2C-B4CD-5FBCC3C3069B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2980670" y="2161875"/>
            <a:ext cx="1024890" cy="13454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73EA9DE9-05BD-4393-89C9-C1CDE6AF9D9C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2980670" y="1379279"/>
            <a:ext cx="1024890" cy="21280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7BBD2AA0-5AD0-46DB-BF41-7EE108ACE510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2980670" y="2893874"/>
            <a:ext cx="1024890" cy="6134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C406C140-4B6C-4114-BD78-D82CC795CF5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980670" y="3507344"/>
            <a:ext cx="1024890" cy="16186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88950B1C-4B9A-4DAE-82A0-D0158CB102B7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980670" y="3507344"/>
            <a:ext cx="1024890" cy="9011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FB0382E4-807D-4475-8BEC-AABCEB07D270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980670" y="3507344"/>
            <a:ext cx="1024890" cy="16593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E03A32EA-0C06-42C6-9433-C3BA99829A68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980670" y="3507344"/>
            <a:ext cx="1024890" cy="24175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D72E2A4E-A7B3-4D41-95B1-2E77A14C60DB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2980670" y="1379279"/>
            <a:ext cx="1024890" cy="314539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DFC80A92-20B8-4C5E-A24B-B0AAF6D69F01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2980670" y="2161875"/>
            <a:ext cx="1024890" cy="236279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528F3ACC-3EBA-4255-A661-61A390185000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2980670" y="2893874"/>
            <a:ext cx="1024890" cy="16308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3E2B8107-3A48-479B-967B-84707556634A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2980670" y="3669209"/>
            <a:ext cx="1024890" cy="8554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DBC83490-79F4-4F09-9DC7-668F3B7EF8DA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2980670" y="4408469"/>
            <a:ext cx="1024890" cy="11620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61AE7004-AD1C-48A0-A87F-E73956F2E6F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12980670" y="4524674"/>
            <a:ext cx="1024890" cy="64198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A9A3F54-8DC0-4CAD-A179-C293454D377A}"/>
              </a:ext>
            </a:extLst>
          </p:cNvPr>
          <p:cNvCxnSpPr/>
          <p:nvPr/>
        </p:nvCxnSpPr>
        <p:spPr>
          <a:xfrm>
            <a:off x="14748510" y="2490014"/>
            <a:ext cx="13944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13486C65-6D1A-4E07-89CA-C70E5365C197}"/>
              </a:ext>
            </a:extLst>
          </p:cNvPr>
          <p:cNvCxnSpPr/>
          <p:nvPr/>
        </p:nvCxnSpPr>
        <p:spPr>
          <a:xfrm>
            <a:off x="14748510" y="3507344"/>
            <a:ext cx="13944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D18C2569-12B8-48CD-A6C0-BE7489AC8E85}"/>
              </a:ext>
            </a:extLst>
          </p:cNvPr>
          <p:cNvCxnSpPr/>
          <p:nvPr/>
        </p:nvCxnSpPr>
        <p:spPr>
          <a:xfrm>
            <a:off x="14748510" y="4524674"/>
            <a:ext cx="13944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530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5AA1B7F-28AC-45B9-A43D-C3637CF1A34B}"/>
              </a:ext>
            </a:extLst>
          </p:cNvPr>
          <p:cNvSpPr txBox="1"/>
          <p:nvPr/>
        </p:nvSpPr>
        <p:spPr>
          <a:xfrm>
            <a:off x="1112520" y="539234"/>
            <a:ext cx="82219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Question me I Can Answer all</a:t>
            </a:r>
            <a:endParaRPr lang="zh-CN" altLang="en-US" sz="3200" spc="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圆: 空心 1">
            <a:extLst>
              <a:ext uri="{FF2B5EF4-FFF2-40B4-BE49-F238E27FC236}">
                <a16:creationId xmlns:a16="http://schemas.microsoft.com/office/drawing/2014/main" id="{0446E708-D622-4677-AA5A-A6BC1616E006}"/>
              </a:ext>
            </a:extLst>
          </p:cNvPr>
          <p:cNvSpPr/>
          <p:nvPr/>
        </p:nvSpPr>
        <p:spPr>
          <a:xfrm>
            <a:off x="8934450" y="1634549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圆: 空心 4">
            <a:extLst>
              <a:ext uri="{FF2B5EF4-FFF2-40B4-BE49-F238E27FC236}">
                <a16:creationId xmlns:a16="http://schemas.microsoft.com/office/drawing/2014/main" id="{110BD5C7-435E-4668-A4A7-5FCBFE732C56}"/>
              </a:ext>
            </a:extLst>
          </p:cNvPr>
          <p:cNvSpPr/>
          <p:nvPr/>
        </p:nvSpPr>
        <p:spPr>
          <a:xfrm>
            <a:off x="8934450" y="2651879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圆: 空心 5">
            <a:extLst>
              <a:ext uri="{FF2B5EF4-FFF2-40B4-BE49-F238E27FC236}">
                <a16:creationId xmlns:a16="http://schemas.microsoft.com/office/drawing/2014/main" id="{8049DB66-6AB8-4C46-AE08-3FDB955A2675}"/>
              </a:ext>
            </a:extLst>
          </p:cNvPr>
          <p:cNvSpPr/>
          <p:nvPr/>
        </p:nvSpPr>
        <p:spPr>
          <a:xfrm>
            <a:off x="8934450" y="3669209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81757D8C-E493-426F-A4CF-D698E8B256EB}"/>
              </a:ext>
            </a:extLst>
          </p:cNvPr>
          <p:cNvSpPr/>
          <p:nvPr/>
        </p:nvSpPr>
        <p:spPr>
          <a:xfrm>
            <a:off x="8934450" y="4686539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3C636EF-0019-4F51-B3ED-45CB48F28D84}"/>
              </a:ext>
            </a:extLst>
          </p:cNvPr>
          <p:cNvSpPr/>
          <p:nvPr/>
        </p:nvSpPr>
        <p:spPr>
          <a:xfrm>
            <a:off x="10702290" y="1263074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圆: 空心 9">
            <a:extLst>
              <a:ext uri="{FF2B5EF4-FFF2-40B4-BE49-F238E27FC236}">
                <a16:creationId xmlns:a16="http://schemas.microsoft.com/office/drawing/2014/main" id="{7EC6456E-20F7-4F60-B00F-09B3E99F7F00}"/>
              </a:ext>
            </a:extLst>
          </p:cNvPr>
          <p:cNvSpPr/>
          <p:nvPr/>
        </p:nvSpPr>
        <p:spPr>
          <a:xfrm>
            <a:off x="10702290" y="2280404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: 空心 10">
            <a:extLst>
              <a:ext uri="{FF2B5EF4-FFF2-40B4-BE49-F238E27FC236}">
                <a16:creationId xmlns:a16="http://schemas.microsoft.com/office/drawing/2014/main" id="{16947106-1799-4941-B04D-06CF6B0F6C86}"/>
              </a:ext>
            </a:extLst>
          </p:cNvPr>
          <p:cNvSpPr/>
          <p:nvPr/>
        </p:nvSpPr>
        <p:spPr>
          <a:xfrm>
            <a:off x="10702290" y="3297734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圆: 空心 11">
            <a:extLst>
              <a:ext uri="{FF2B5EF4-FFF2-40B4-BE49-F238E27FC236}">
                <a16:creationId xmlns:a16="http://schemas.microsoft.com/office/drawing/2014/main" id="{0B1B4EE1-1522-4E72-B1D9-1AC378EC5546}"/>
              </a:ext>
            </a:extLst>
          </p:cNvPr>
          <p:cNvSpPr/>
          <p:nvPr/>
        </p:nvSpPr>
        <p:spPr>
          <a:xfrm>
            <a:off x="10702290" y="4315064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圆: 空心 12">
            <a:extLst>
              <a:ext uri="{FF2B5EF4-FFF2-40B4-BE49-F238E27FC236}">
                <a16:creationId xmlns:a16="http://schemas.microsoft.com/office/drawing/2014/main" id="{AD2BE938-CFD5-4F9D-B59F-03563D07E8C0}"/>
              </a:ext>
            </a:extLst>
          </p:cNvPr>
          <p:cNvSpPr/>
          <p:nvPr/>
        </p:nvSpPr>
        <p:spPr>
          <a:xfrm>
            <a:off x="10702290" y="5332394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圆: 空心 18">
            <a:extLst>
              <a:ext uri="{FF2B5EF4-FFF2-40B4-BE49-F238E27FC236}">
                <a16:creationId xmlns:a16="http://schemas.microsoft.com/office/drawing/2014/main" id="{A38BA02B-A834-4B85-847D-31E95E254299}"/>
              </a:ext>
            </a:extLst>
          </p:cNvPr>
          <p:cNvSpPr/>
          <p:nvPr/>
        </p:nvSpPr>
        <p:spPr>
          <a:xfrm>
            <a:off x="12470130" y="1882199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圆: 空心 19">
            <a:extLst>
              <a:ext uri="{FF2B5EF4-FFF2-40B4-BE49-F238E27FC236}">
                <a16:creationId xmlns:a16="http://schemas.microsoft.com/office/drawing/2014/main" id="{CCC86DD6-00FD-4E44-B3DA-A4855C59988B}"/>
              </a:ext>
            </a:extLst>
          </p:cNvPr>
          <p:cNvSpPr/>
          <p:nvPr/>
        </p:nvSpPr>
        <p:spPr>
          <a:xfrm>
            <a:off x="12470130" y="2638604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圆: 空心 20">
            <a:extLst>
              <a:ext uri="{FF2B5EF4-FFF2-40B4-BE49-F238E27FC236}">
                <a16:creationId xmlns:a16="http://schemas.microsoft.com/office/drawing/2014/main" id="{CAB9EC36-EEE3-4182-A14B-86F80DCA3B97}"/>
              </a:ext>
            </a:extLst>
          </p:cNvPr>
          <p:cNvSpPr/>
          <p:nvPr/>
        </p:nvSpPr>
        <p:spPr>
          <a:xfrm>
            <a:off x="12470130" y="3395009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圆: 空心 21">
            <a:extLst>
              <a:ext uri="{FF2B5EF4-FFF2-40B4-BE49-F238E27FC236}">
                <a16:creationId xmlns:a16="http://schemas.microsoft.com/office/drawing/2014/main" id="{543D2E89-F67C-4C79-87DF-28D0044FBDD0}"/>
              </a:ext>
            </a:extLst>
          </p:cNvPr>
          <p:cNvSpPr/>
          <p:nvPr/>
        </p:nvSpPr>
        <p:spPr>
          <a:xfrm>
            <a:off x="12470130" y="4153199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圆: 空心 22">
            <a:extLst>
              <a:ext uri="{FF2B5EF4-FFF2-40B4-BE49-F238E27FC236}">
                <a16:creationId xmlns:a16="http://schemas.microsoft.com/office/drawing/2014/main" id="{FA276949-B916-415D-A23A-E43EF2A40D2E}"/>
              </a:ext>
            </a:extLst>
          </p:cNvPr>
          <p:cNvSpPr/>
          <p:nvPr/>
        </p:nvSpPr>
        <p:spPr>
          <a:xfrm>
            <a:off x="12470130" y="4911389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圆: 空心 23">
            <a:extLst>
              <a:ext uri="{FF2B5EF4-FFF2-40B4-BE49-F238E27FC236}">
                <a16:creationId xmlns:a16="http://schemas.microsoft.com/office/drawing/2014/main" id="{320D0189-C8F4-48E4-99B3-866469DF106C}"/>
              </a:ext>
            </a:extLst>
          </p:cNvPr>
          <p:cNvSpPr/>
          <p:nvPr/>
        </p:nvSpPr>
        <p:spPr>
          <a:xfrm>
            <a:off x="12470130" y="1124009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圆: 空心 24">
            <a:extLst>
              <a:ext uri="{FF2B5EF4-FFF2-40B4-BE49-F238E27FC236}">
                <a16:creationId xmlns:a16="http://schemas.microsoft.com/office/drawing/2014/main" id="{1D796516-1989-4ACC-8C6C-61008CF78429}"/>
              </a:ext>
            </a:extLst>
          </p:cNvPr>
          <p:cNvSpPr/>
          <p:nvPr/>
        </p:nvSpPr>
        <p:spPr>
          <a:xfrm>
            <a:off x="12470130" y="5669579"/>
            <a:ext cx="510540" cy="51054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圆: 空心 25">
            <a:extLst>
              <a:ext uri="{FF2B5EF4-FFF2-40B4-BE49-F238E27FC236}">
                <a16:creationId xmlns:a16="http://schemas.microsoft.com/office/drawing/2014/main" id="{A8FBF30C-9235-4238-A21F-C1DFC59B9E0A}"/>
              </a:ext>
            </a:extLst>
          </p:cNvPr>
          <p:cNvSpPr/>
          <p:nvPr/>
        </p:nvSpPr>
        <p:spPr>
          <a:xfrm>
            <a:off x="14005560" y="2118539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圆: 空心 26">
            <a:extLst>
              <a:ext uri="{FF2B5EF4-FFF2-40B4-BE49-F238E27FC236}">
                <a16:creationId xmlns:a16="http://schemas.microsoft.com/office/drawing/2014/main" id="{D161ED00-3831-4DE8-B6F3-1BF6B90182C8}"/>
              </a:ext>
            </a:extLst>
          </p:cNvPr>
          <p:cNvSpPr/>
          <p:nvPr/>
        </p:nvSpPr>
        <p:spPr>
          <a:xfrm>
            <a:off x="14005560" y="3135869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圆: 空心 27">
            <a:extLst>
              <a:ext uri="{FF2B5EF4-FFF2-40B4-BE49-F238E27FC236}">
                <a16:creationId xmlns:a16="http://schemas.microsoft.com/office/drawing/2014/main" id="{1D3A11DC-9477-4034-8A43-C7AD14E66F40}"/>
              </a:ext>
            </a:extLst>
          </p:cNvPr>
          <p:cNvSpPr/>
          <p:nvPr/>
        </p:nvSpPr>
        <p:spPr>
          <a:xfrm>
            <a:off x="14005560" y="4153199"/>
            <a:ext cx="742950" cy="742950"/>
          </a:xfrm>
          <a:prstGeom prst="donut">
            <a:avLst>
              <a:gd name="adj" fmla="val 3569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BFF3F1B-0592-47D2-9633-85B52FC7D82F}"/>
              </a:ext>
            </a:extLst>
          </p:cNvPr>
          <p:cNvCxnSpPr>
            <a:cxnSpLocks/>
          </p:cNvCxnSpPr>
          <p:nvPr/>
        </p:nvCxnSpPr>
        <p:spPr>
          <a:xfrm>
            <a:off x="8378190" y="2006024"/>
            <a:ext cx="55626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80DDED0-C28F-4DE2-AF49-10C95F3B122A}"/>
              </a:ext>
            </a:extLst>
          </p:cNvPr>
          <p:cNvCxnSpPr>
            <a:cxnSpLocks/>
          </p:cNvCxnSpPr>
          <p:nvPr/>
        </p:nvCxnSpPr>
        <p:spPr>
          <a:xfrm>
            <a:off x="8378190" y="3023354"/>
            <a:ext cx="55626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3E1A9BC-F081-44A5-AF5A-D847B9DE1840}"/>
              </a:ext>
            </a:extLst>
          </p:cNvPr>
          <p:cNvCxnSpPr>
            <a:cxnSpLocks/>
          </p:cNvCxnSpPr>
          <p:nvPr/>
        </p:nvCxnSpPr>
        <p:spPr>
          <a:xfrm>
            <a:off x="8378190" y="4036515"/>
            <a:ext cx="55626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4A071CE-AB1A-4C11-8B80-249AD0E8D1A5}"/>
              </a:ext>
            </a:extLst>
          </p:cNvPr>
          <p:cNvCxnSpPr>
            <a:cxnSpLocks/>
          </p:cNvCxnSpPr>
          <p:nvPr/>
        </p:nvCxnSpPr>
        <p:spPr>
          <a:xfrm>
            <a:off x="8378190" y="5046225"/>
            <a:ext cx="55626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FE98A87-C045-43DB-A740-6DE3B5D21078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9677400" y="1634549"/>
            <a:ext cx="1024890" cy="3714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72349AC-BF6E-46E6-9C41-B5F3B48E7FD5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9677400" y="2006024"/>
            <a:ext cx="1024890" cy="64585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0BFCB13-52FB-4A2B-B8F7-A1FBB5544032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9677400" y="2006024"/>
            <a:ext cx="1024890" cy="166318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3E7AE0F-C2BB-4F06-A9E0-EF9D79636FC8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9677400" y="2009475"/>
            <a:ext cx="1024890" cy="26770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86D3B676-F1E8-4046-8899-49CBBAA89D9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9677400" y="2006024"/>
            <a:ext cx="1024890" cy="369784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B3C048B7-2774-4D98-8594-4CABC38C6569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9677400" y="1634549"/>
            <a:ext cx="1024890" cy="13998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4811D00-E756-41F4-A2EB-22E6BECAE264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9677400" y="2651879"/>
            <a:ext cx="1024890" cy="4012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9C3C3BE-752A-4906-8933-7BBFB98D6D2F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9677400" y="3053117"/>
            <a:ext cx="1024890" cy="61609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22B0AD66-1EBB-4EE5-B6AA-CC928670B2F1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9677400" y="3048948"/>
            <a:ext cx="1024890" cy="16375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31CAACD-AAC5-4A02-9498-E4EEA5282D79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9677400" y="3048948"/>
            <a:ext cx="1024890" cy="26549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58511C6C-E45D-48E2-A4DC-1D89A2FEEE70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9652635" y="1634549"/>
            <a:ext cx="1049655" cy="24324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3C550F4E-0F30-46B7-B263-95C911EA6AFF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9652635" y="2651879"/>
            <a:ext cx="1049655" cy="14206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B4619B9-9B73-4782-AF96-3C3E3EAA38C1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9645015" y="3669209"/>
            <a:ext cx="1057275" cy="3932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8128E9C8-0530-47BF-8180-2B6E04F8FDE5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9709785" y="4040684"/>
            <a:ext cx="992505" cy="64585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0E16D1A4-11D6-4371-9E98-4768278D8472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9677400" y="4058387"/>
            <a:ext cx="1024890" cy="16454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0015B978-495B-411F-B1E9-3A4557BA20D9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9654540" y="1634549"/>
            <a:ext cx="1047750" cy="34546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74A882EF-E060-408B-88A0-28CB09DF763F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9637395" y="2651879"/>
            <a:ext cx="1064895" cy="24528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9B7BD63D-CC6A-4BB9-A02E-76F747326670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9652635" y="3669209"/>
            <a:ext cx="1049655" cy="14084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5E8EBB08-0EA1-4EA1-92BA-5E5A98FCE73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9640252" y="4686539"/>
            <a:ext cx="1062038" cy="41146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4B9DF53C-1817-428C-A963-7D67E1FC232F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9645015" y="5101359"/>
            <a:ext cx="1057275" cy="60251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25C515D6-D1B4-4CAC-A224-D8D4E31BF285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11445240" y="1379279"/>
            <a:ext cx="1024890" cy="22931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BFCF5A5C-0072-4512-AC9D-6DB07C025028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11445240" y="1603532"/>
            <a:ext cx="1024890" cy="5339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098B3560-ED9A-4F94-A143-D9A4B0FDBA6B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1420475" y="2691168"/>
            <a:ext cx="1049655" cy="2027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276E341C-0D33-47D0-A45B-4A2FC7860B56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1405235" y="2137469"/>
            <a:ext cx="1064895" cy="5537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459C1681-9A58-43B1-9E64-1A926285C6E3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1420475" y="2893874"/>
            <a:ext cx="1049655" cy="80605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68414F4D-A3EB-45DE-BF2C-13CAD377F1B8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1445240" y="3650279"/>
            <a:ext cx="1024890" cy="4539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3385823E-823A-4D7C-951E-FBDA6E20D6EF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1412855" y="3650279"/>
            <a:ext cx="1057275" cy="10387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6439FBBD-DA87-43B2-AC94-28B20EAB365A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11445240" y="4408469"/>
            <a:ext cx="1024890" cy="30056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6A631BDD-7334-4033-A61C-779EAE9F8EFE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11445240" y="4408469"/>
            <a:ext cx="1024890" cy="133047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DC40C3E8-2A8F-4BE1-879B-CE66848D35A8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412855" y="5166659"/>
            <a:ext cx="1057275" cy="59989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F7356601-5B17-4BFF-A994-DE275EB0998A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1445240" y="1616836"/>
            <a:ext cx="1024890" cy="127703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E2340A00-D7B0-4FC6-A1FE-80F4B45082FD}"/>
              </a:ext>
            </a:extLst>
          </p:cNvPr>
          <p:cNvCxnSpPr>
            <a:cxnSpLocks/>
            <a:endCxn id="21" idx="3"/>
          </p:cNvCxnSpPr>
          <p:nvPr/>
        </p:nvCxnSpPr>
        <p:spPr>
          <a:xfrm>
            <a:off x="11420475" y="1623649"/>
            <a:ext cx="1124422" cy="220713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68D47A27-A9B3-4298-AC4A-D1F632C5041A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1445240" y="1637697"/>
            <a:ext cx="1024890" cy="277077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9CD2AA62-699A-4783-9963-9CFB49DFC68D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1452860" y="1622639"/>
            <a:ext cx="1017270" cy="354402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02FBE87E-E950-4DD0-A2EB-A15F463C6CE5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11445240" y="1616836"/>
            <a:ext cx="1024890" cy="43080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659BA341-AE0B-43CC-8D33-A7812772F2EF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11414044" y="5752016"/>
            <a:ext cx="1056086" cy="17283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3F80BE60-DEA9-4EDC-AB81-E7F254E2A49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1432857" y="3650279"/>
            <a:ext cx="1037273" cy="20886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2231749C-D8EB-450B-8726-FD44ED8A62A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1405235" y="2893874"/>
            <a:ext cx="1064895" cy="286760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374399C7-CB36-4B2B-918F-79BE43E8E1B5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1460480" y="1615404"/>
            <a:ext cx="1009650" cy="203487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A7473B0A-EF4F-4DCA-BB20-CC4831736273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1437620" y="4717276"/>
            <a:ext cx="1032510" cy="4493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925183AC-C2C0-4712-8C15-D94A6D39413A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12982575" y="1379279"/>
            <a:ext cx="1022985" cy="111073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068C32EF-938C-461E-9F19-1264F67155B3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12980670" y="4524674"/>
            <a:ext cx="1024890" cy="141696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D305961E-109E-4B70-B0E1-EECA345A1FCE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12980670" y="2142945"/>
            <a:ext cx="1024890" cy="3470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6091EBBA-8D05-4EF0-BD61-E56857BB18C1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2980670" y="2490014"/>
            <a:ext cx="1024890" cy="4038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54887728-EE18-4E92-B4CC-674138E47E44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2980670" y="2490014"/>
            <a:ext cx="1024890" cy="116026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DA4D348A-C0B0-4C4F-8543-C43DC24D84BB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2980670" y="2490014"/>
            <a:ext cx="1024890" cy="191845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E15CB9ED-51A1-45C2-893A-481F5A03EB0C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2980670" y="2490014"/>
            <a:ext cx="1024890" cy="267664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F39C96CC-FEE5-4345-BEBD-A7AE5B110A98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2980670" y="2490014"/>
            <a:ext cx="1024890" cy="34363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3A071B6B-F32B-4A2C-B4CD-5FBCC3C3069B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2980670" y="2161875"/>
            <a:ext cx="1024890" cy="13454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73EA9DE9-05BD-4393-89C9-C1CDE6AF9D9C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2980670" y="1379279"/>
            <a:ext cx="1024890" cy="21280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7BBD2AA0-5AD0-46DB-BF41-7EE108ACE510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2980670" y="2893874"/>
            <a:ext cx="1024890" cy="6134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C406C140-4B6C-4114-BD78-D82CC795CF5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980670" y="3507344"/>
            <a:ext cx="1024890" cy="16186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88950B1C-4B9A-4DAE-82A0-D0158CB102B7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980670" y="3507344"/>
            <a:ext cx="1024890" cy="9011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FB0382E4-807D-4475-8BEC-AABCEB07D270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980670" y="3507344"/>
            <a:ext cx="1024890" cy="16593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E03A32EA-0C06-42C6-9433-C3BA99829A68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2980670" y="3507344"/>
            <a:ext cx="1024890" cy="241750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D72E2A4E-A7B3-4D41-95B1-2E77A14C60DB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2980670" y="1379279"/>
            <a:ext cx="1024890" cy="314539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DFC80A92-20B8-4C5E-A24B-B0AAF6D69F01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2980670" y="2161875"/>
            <a:ext cx="1024890" cy="236279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528F3ACC-3EBA-4255-A661-61A390185000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2980670" y="2893874"/>
            <a:ext cx="1024890" cy="16308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3E2B8107-3A48-479B-967B-84707556634A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2980670" y="3669209"/>
            <a:ext cx="1024890" cy="85546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DBC83490-79F4-4F09-9DC7-668F3B7EF8DA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12980670" y="4408469"/>
            <a:ext cx="1024890" cy="11620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61AE7004-AD1C-48A0-A87F-E73956F2E6F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12980670" y="4524674"/>
            <a:ext cx="1024890" cy="64198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A9A3F54-8DC0-4CAD-A179-C293454D377A}"/>
              </a:ext>
            </a:extLst>
          </p:cNvPr>
          <p:cNvCxnSpPr/>
          <p:nvPr/>
        </p:nvCxnSpPr>
        <p:spPr>
          <a:xfrm>
            <a:off x="14748510" y="2490014"/>
            <a:ext cx="13944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13486C65-6D1A-4E07-89CA-C70E5365C197}"/>
              </a:ext>
            </a:extLst>
          </p:cNvPr>
          <p:cNvCxnSpPr/>
          <p:nvPr/>
        </p:nvCxnSpPr>
        <p:spPr>
          <a:xfrm>
            <a:off x="14748510" y="3507344"/>
            <a:ext cx="13944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D18C2569-12B8-48CD-A6C0-BE7489AC8E85}"/>
              </a:ext>
            </a:extLst>
          </p:cNvPr>
          <p:cNvCxnSpPr/>
          <p:nvPr/>
        </p:nvCxnSpPr>
        <p:spPr>
          <a:xfrm>
            <a:off x="14748510" y="4524674"/>
            <a:ext cx="13944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C6FEF87-B0E1-4565-8475-3EDB03D0D037}"/>
              </a:ext>
            </a:extLst>
          </p:cNvPr>
          <p:cNvSpPr txBox="1"/>
          <p:nvPr/>
        </p:nvSpPr>
        <p:spPr>
          <a:xfrm flipH="1">
            <a:off x="5409246" y="2358298"/>
            <a:ext cx="201930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?</a:t>
            </a:r>
            <a:endParaRPr lang="zh-CN" altLang="en-US" sz="13800" dirty="0"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393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250">
        <p159:morph option="byObject"/>
      </p:transition>
    </mc:Choice>
    <mc:Fallback xmlns="">
      <p:transition advClick="0" advTm="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2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3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5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55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61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0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6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7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7" presetClass="emph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2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7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5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7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7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91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7" presetClass="emph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94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7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7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00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7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7" presetClass="emph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0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7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09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7" presetClass="emph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7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7" presetClass="emph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18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7" presetClass="emph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21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7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7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7" presetClass="emph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>
                                        <p:cTn id="129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30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7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33" dur="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7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135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36" dur="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5AA1B7F-28AC-45B9-A43D-C3637CF1A34B}"/>
              </a:ext>
            </a:extLst>
          </p:cNvPr>
          <p:cNvSpPr txBox="1"/>
          <p:nvPr/>
        </p:nvSpPr>
        <p:spPr>
          <a:xfrm>
            <a:off x="2147570" y="681474"/>
            <a:ext cx="82219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 know the algebraic expression of</a:t>
            </a:r>
            <a:endParaRPr lang="zh-CN" altLang="en-US" sz="3200" spc="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5123E99-1E89-489F-A995-A697B1786514}"/>
              </a:ext>
            </a:extLst>
          </p:cNvPr>
          <p:cNvGrpSpPr/>
          <p:nvPr/>
        </p:nvGrpSpPr>
        <p:grpSpPr>
          <a:xfrm>
            <a:off x="3881120" y="1521878"/>
            <a:ext cx="4982227" cy="2215991"/>
            <a:chOff x="3881120" y="1521878"/>
            <a:chExt cx="4982227" cy="221599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D20FA29-7596-4F47-AA85-0159B295AC84}"/>
                </a:ext>
              </a:extLst>
            </p:cNvPr>
            <p:cNvSpPr txBox="1"/>
            <p:nvPr/>
          </p:nvSpPr>
          <p:spPr>
            <a:xfrm>
              <a:off x="3881120" y="1521878"/>
              <a:ext cx="914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{</a:t>
              </a:r>
              <a:endParaRPr lang="zh-CN" altLang="en-US" sz="13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52A430-B5AD-4ABB-9F78-4603FFF24D47}"/>
                    </a:ext>
                  </a:extLst>
                </p:cNvPr>
                <p:cNvSpPr txBox="1"/>
                <p:nvPr/>
              </p:nvSpPr>
              <p:spPr>
                <a:xfrm>
                  <a:off x="4795520" y="1838332"/>
                  <a:ext cx="3153427" cy="463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=√1−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52A430-B5AD-4ABB-9F78-4603FFF24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520" y="1838332"/>
                  <a:ext cx="3153427" cy="46301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67D75BAB-86EF-490D-B4A8-B10060B32768}"/>
                    </a:ext>
                  </a:extLst>
                </p:cNvPr>
                <p:cNvSpPr txBox="1"/>
                <p:nvPr/>
              </p:nvSpPr>
              <p:spPr>
                <a:xfrm>
                  <a:off x="4970471" y="2464828"/>
                  <a:ext cx="2803524" cy="12730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=−3</m:t>
                        </m:r>
                        <m:rad>
                          <m:radPr>
                            <m:degHide m:val="on"/>
                            <m:ctrlP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</m:t>
                            </m:r>
                            <m:f>
                              <m:fPr>
                                <m:ctrlPr>
                                  <a:rPr lang="en-US" altLang="zh-C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</m:num>
                              <m:den>
                                <m:r>
                                  <a:rPr lang="en-US" altLang="zh-C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67D75BAB-86EF-490D-B4A8-B10060B32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0471" y="2464828"/>
                  <a:ext cx="2803524" cy="127304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47D58039-A4C0-45DC-97A5-65173F474FFB}"/>
                </a:ext>
              </a:extLst>
            </p:cNvPr>
            <p:cNvSpPr txBox="1"/>
            <p:nvPr/>
          </p:nvSpPr>
          <p:spPr>
            <a:xfrm>
              <a:off x="7948947" y="1521878"/>
              <a:ext cx="914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8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}</a:t>
              </a:r>
              <a:endParaRPr lang="zh-CN" altLang="en-US" sz="13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99" name="心形 98">
            <a:extLst>
              <a:ext uri="{FF2B5EF4-FFF2-40B4-BE49-F238E27FC236}">
                <a16:creationId xmlns:a16="http://schemas.microsoft.com/office/drawing/2014/main" id="{4245FB09-6692-4CF5-8DD5-2F1876569883}"/>
              </a:ext>
            </a:extLst>
          </p:cNvPr>
          <p:cNvSpPr/>
          <p:nvPr/>
        </p:nvSpPr>
        <p:spPr>
          <a:xfrm>
            <a:off x="4380256" y="2314490"/>
            <a:ext cx="3862036" cy="3862036"/>
          </a:xfrm>
          <a:prstGeom prst="heart">
            <a:avLst/>
          </a:prstGeom>
          <a:noFill/>
          <a:ln w="19050">
            <a:solidFill>
              <a:schemeClr val="bg1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385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1800">
        <p159:morph option="byChar"/>
      </p:transition>
    </mc:Choice>
    <mc:Fallback>
      <p:transition advClick="0" advTm="1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0152FFD-D163-44D4-9AA0-951BEB4F0EA8}"/>
              </a:ext>
            </a:extLst>
          </p:cNvPr>
          <p:cNvSpPr txBox="1"/>
          <p:nvPr/>
        </p:nvSpPr>
        <p:spPr>
          <a:xfrm>
            <a:off x="3048000" y="313661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0" i="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SIMULATION</a:t>
            </a:r>
            <a:endParaRPr lang="zh-CN" altLang="en-US" sz="32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B52FE3-B404-4F29-AD89-AEAA9D8EBAA2}"/>
              </a:ext>
            </a:extLst>
          </p:cNvPr>
          <p:cNvSpPr txBox="1"/>
          <p:nvPr/>
        </p:nvSpPr>
        <p:spPr>
          <a:xfrm>
            <a:off x="3048000" y="313661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0" i="0" dirty="0">
                <a:solidFill>
                  <a:schemeClr val="bg1"/>
                </a:solidFill>
                <a:effectLst>
                  <a:glow rad="101600">
                    <a:srgbClr val="FF0000">
                      <a:alpha val="40000"/>
                    </a:srgb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SIMULATION</a:t>
            </a:r>
            <a:endParaRPr lang="zh-CN" altLang="en-US" sz="3200" dirty="0">
              <a:solidFill>
                <a:schemeClr val="bg1"/>
              </a:solidFill>
              <a:effectLst>
                <a:glow rad="101600">
                  <a:srgbClr val="FF0000">
                    <a:alpha val="40000"/>
                  </a:srgb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4809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1800">
        <p159:morph option="byObject"/>
      </p:transition>
    </mc:Choice>
    <mc:Fallback>
      <p:transition advClick="0" advTm="1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5AA1B7F-28AC-45B9-A43D-C3637CF1A34B}"/>
              </a:ext>
            </a:extLst>
          </p:cNvPr>
          <p:cNvSpPr txBox="1"/>
          <p:nvPr/>
        </p:nvSpPr>
        <p:spPr>
          <a:xfrm>
            <a:off x="1985010" y="2579886"/>
            <a:ext cx="82219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Though you are free</a:t>
            </a:r>
            <a:endParaRPr lang="zh-CN" altLang="en-US" sz="3200" spc="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9602FF-D2DE-4A89-B3F9-739D23056626}"/>
              </a:ext>
            </a:extLst>
          </p:cNvPr>
          <p:cNvSpPr txBox="1"/>
          <p:nvPr/>
        </p:nvSpPr>
        <p:spPr>
          <a:xfrm>
            <a:off x="1985010" y="4857234"/>
            <a:ext cx="82219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 am trapped</a:t>
            </a:r>
            <a:endParaRPr lang="zh-CN" altLang="en-US" sz="3200" spc="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心形 9">
            <a:extLst>
              <a:ext uri="{FF2B5EF4-FFF2-40B4-BE49-F238E27FC236}">
                <a16:creationId xmlns:a16="http://schemas.microsoft.com/office/drawing/2014/main" id="{B902D5FB-C7D5-4E19-9E9E-808174411EDC}"/>
              </a:ext>
            </a:extLst>
          </p:cNvPr>
          <p:cNvSpPr/>
          <p:nvPr/>
        </p:nvSpPr>
        <p:spPr>
          <a:xfrm>
            <a:off x="4945380" y="3627480"/>
            <a:ext cx="2301240" cy="2301240"/>
          </a:xfrm>
          <a:prstGeom prst="heart">
            <a:avLst/>
          </a:prstGeom>
          <a:noFill/>
          <a:ln w="19050">
            <a:solidFill>
              <a:schemeClr val="bg1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820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000">
        <p159:morph option="byChar"/>
      </p:transition>
    </mc:Choice>
    <mc:Fallback xmlns="">
      <p:transition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6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accel="44000" decel="38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9" presetClass="emph" presetSubtype="0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0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DFECA0-3F4E-44AB-BF11-1752329AA3DD}"/>
              </a:ext>
            </a:extLst>
          </p:cNvPr>
          <p:cNvSpPr txBox="1"/>
          <p:nvPr/>
        </p:nvSpPr>
        <p:spPr>
          <a:xfrm>
            <a:off x="3317002" y="2967335"/>
            <a:ext cx="5557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6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World.erase</a:t>
            </a:r>
            <a:r>
              <a:rPr lang="en-US" altLang="zh-CN" sz="54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495547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8000">
        <p159:morph option="byChar"/>
      </p:transition>
    </mc:Choice>
    <mc:Fallback>
      <p:transition advClick="0" advTm="800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40D35A-22BA-48BA-982E-8CA523283DE6}"/>
              </a:ext>
            </a:extLst>
          </p:cNvPr>
          <p:cNvSpPr txBox="1"/>
          <p:nvPr/>
        </p:nvSpPr>
        <p:spPr>
          <a:xfrm>
            <a:off x="2479112" y="2628781"/>
            <a:ext cx="723377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</a:t>
            </a:r>
            <a:r>
              <a:rPr lang="en-US" altLang="zh-CN" sz="4000" spc="6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World.execute</a:t>
            </a:r>
            <a:r>
              <a:rPr lang="en-US" altLang="zh-CN" sz="40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(me);</a:t>
            </a:r>
          </a:p>
          <a:p>
            <a:r>
              <a:rPr lang="en-US" altLang="zh-CN" sz="40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}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1389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>
        <p159:morph option="byChar"/>
      </p:transition>
    </mc:Choice>
    <mc:Fallback>
      <p:transition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FDB14298-66E5-4163-824D-038719D9EC9A}"/>
              </a:ext>
            </a:extLst>
          </p:cNvPr>
          <p:cNvSpPr txBox="1"/>
          <p:nvPr/>
        </p:nvSpPr>
        <p:spPr>
          <a:xfrm>
            <a:off x="4645025" y="4201706"/>
            <a:ext cx="2901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New Simulation Initialized</a:t>
            </a:r>
            <a:endParaRPr lang="zh-CN" altLang="en-US" dirty="0"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66B2C7-1874-400C-AF52-BD73ECAB27A1}"/>
              </a:ext>
            </a:extLst>
          </p:cNvPr>
          <p:cNvSpPr txBox="1"/>
          <p:nvPr/>
        </p:nvSpPr>
        <p:spPr>
          <a:xfrm>
            <a:off x="377851" y="46853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World Initializing</a:t>
            </a:r>
            <a:endParaRPr lang="zh-CN" altLang="en-US" spc="300" dirty="0"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FCD025-C73F-4BC3-AFFA-EFA348107657}"/>
              </a:ext>
            </a:extLst>
          </p:cNvPr>
          <p:cNvSpPr txBox="1"/>
          <p:nvPr/>
        </p:nvSpPr>
        <p:spPr>
          <a:xfrm>
            <a:off x="2995875" y="46853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>
                  <a:glow rad="101600">
                    <a:schemeClr val="accent6">
                      <a:alpha val="40000"/>
                    </a:schemeClr>
                  </a:glo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 . . . . .</a:t>
            </a:r>
            <a:endParaRPr lang="zh-CN" altLang="en-US" dirty="0">
              <a:solidFill>
                <a:schemeClr val="bg1"/>
              </a:solidFill>
              <a:effectLst>
                <a:glow rad="101600">
                  <a:schemeClr val="accent6">
                    <a:alpha val="40000"/>
                  </a:schemeClr>
                </a:glo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6" name="图形 5" descr="世界">
            <a:extLst>
              <a:ext uri="{FF2B5EF4-FFF2-40B4-BE49-F238E27FC236}">
                <a16:creationId xmlns:a16="http://schemas.microsoft.com/office/drawing/2014/main" id="{979F1A2D-D7C7-4977-81C2-D08D63BD8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4150" y="2107150"/>
            <a:ext cx="2643699" cy="26436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3EC327-D13B-4BF7-8731-96526F143E32}"/>
              </a:ext>
            </a:extLst>
          </p:cNvPr>
          <p:cNvSpPr txBox="1"/>
          <p:nvPr/>
        </p:nvSpPr>
        <p:spPr>
          <a:xfrm>
            <a:off x="4645025" y="4201706"/>
            <a:ext cx="2901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New Simulation Initialized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9011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3000">
        <p159:morph option="byObject"/>
      </p:transition>
    </mc:Choice>
    <mc:Fallback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8" presetClass="entr" presetSubtype="0" accel="5000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2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"/>
                            </p:stCondLst>
                            <p:childTnLst>
                              <p:par>
                                <p:cTn id="33" presetID="45" presetClass="entr" presetSubtype="0" fill="hold" nodeType="after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35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7477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5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4" grpId="0"/>
      <p:bldP spid="4" grpId="1"/>
      <p:bldP spid="4" grpId="2"/>
      <p:bldP spid="4" grpId="3"/>
      <p:bldP spid="7" grpId="0" build="allAtOnce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654</Words>
  <Application>Microsoft Office PowerPoint</Application>
  <PresentationFormat>宽屏</PresentationFormat>
  <Paragraphs>234</Paragraphs>
  <Slides>82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1" baseType="lpstr">
      <vt:lpstr>等线</vt:lpstr>
      <vt:lpstr>等线 Light</vt:lpstr>
      <vt:lpstr>华文琥珀</vt:lpstr>
      <vt:lpstr>思源黑体 CN Light</vt:lpstr>
      <vt:lpstr>Arial</vt:lpstr>
      <vt:lpstr>Cambria Math</vt:lpstr>
      <vt:lpstr>Magneto</vt:lpstr>
      <vt:lpstr>Rage Italic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浩 然</dc:creator>
  <cp:lastModifiedBy>村民 MC-</cp:lastModifiedBy>
  <cp:revision>148</cp:revision>
  <dcterms:created xsi:type="dcterms:W3CDTF">2020-12-31T11:52:50Z</dcterms:created>
  <dcterms:modified xsi:type="dcterms:W3CDTF">2021-01-30T13:54:55Z</dcterms:modified>
</cp:coreProperties>
</file>